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4" r:id="rId2"/>
    <p:sldId id="288" r:id="rId3"/>
    <p:sldId id="289" r:id="rId4"/>
    <p:sldId id="305" r:id="rId5"/>
    <p:sldId id="300" r:id="rId6"/>
    <p:sldId id="30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156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06B39E65-7A9D-45B9-AF8D-9686D0687232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F989957-D2E7-4C7E-9F09-5E98EB11D9BB}"/>
              </a:ext>
            </a:extLst>
          </p:cNvPr>
          <p:cNvSpPr txBox="1"/>
          <p:nvPr/>
        </p:nvSpPr>
        <p:spPr>
          <a:xfrm>
            <a:off x="0" y="874489"/>
            <a:ext cx="99059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マスク着用のお願い</a:t>
            </a:r>
            <a:endParaRPr kumimoji="1" lang="ja-JP" altLang="en-US" sz="6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40744A8-8E78-4064-B5ED-9C2E51634880}"/>
              </a:ext>
            </a:extLst>
          </p:cNvPr>
          <p:cNvSpPr txBox="1"/>
          <p:nvPr/>
        </p:nvSpPr>
        <p:spPr>
          <a:xfrm>
            <a:off x="1010041" y="2248852"/>
            <a:ext cx="78054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マスクを着用されていないお客様には、入場をお断りさせていただいております。</a:t>
            </a:r>
            <a:endParaRPr lang="en-US" altLang="ja-JP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感染防止予防の為、マスク着用にご協力お願いします。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5713531-88A7-4BE9-A2C9-75B732244BF0}"/>
              </a:ext>
            </a:extLst>
          </p:cNvPr>
          <p:cNvSpPr/>
          <p:nvPr/>
        </p:nvSpPr>
        <p:spPr>
          <a:xfrm>
            <a:off x="1010041" y="1808820"/>
            <a:ext cx="7795884" cy="14395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524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06B39E65-7A9D-45B9-AF8D-9686D0687232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F989957-D2E7-4C7E-9F09-5E98EB11D9BB}"/>
              </a:ext>
            </a:extLst>
          </p:cNvPr>
          <p:cNvSpPr txBox="1"/>
          <p:nvPr/>
        </p:nvSpPr>
        <p:spPr>
          <a:xfrm>
            <a:off x="0" y="834925"/>
            <a:ext cx="990599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マスク着用、消毒のお願い</a:t>
            </a:r>
            <a:endParaRPr kumimoji="1" lang="ja-JP" altLang="en-US" sz="5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40744A8-8E78-4064-B5ED-9C2E51634880}"/>
              </a:ext>
            </a:extLst>
          </p:cNvPr>
          <p:cNvSpPr txBox="1"/>
          <p:nvPr/>
        </p:nvSpPr>
        <p:spPr>
          <a:xfrm>
            <a:off x="1010041" y="1808820"/>
            <a:ext cx="78054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コロナウイルス対策によりマスク着用、入口での手指消毒をお願いします。</a:t>
            </a:r>
          </a:p>
          <a:p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マスク着用にご協力いただけない場合は、入場をお断りさせていただきますのでご了承願います。</a:t>
            </a:r>
            <a:endParaRPr kumimoji="1" lang="ja-JP" altLang="en-US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5713531-88A7-4BE9-A2C9-75B732244BF0}"/>
              </a:ext>
            </a:extLst>
          </p:cNvPr>
          <p:cNvSpPr/>
          <p:nvPr/>
        </p:nvSpPr>
        <p:spPr>
          <a:xfrm>
            <a:off x="1010041" y="1525283"/>
            <a:ext cx="7795884" cy="7060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4379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B9E5C22-4FE6-4151-97E8-5875D0EECDE6}"/>
              </a:ext>
            </a:extLst>
          </p:cNvPr>
          <p:cNvSpPr/>
          <p:nvPr/>
        </p:nvSpPr>
        <p:spPr>
          <a:xfrm>
            <a:off x="92460" y="98630"/>
            <a:ext cx="9721080" cy="166518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F9B371E-846F-4C8E-8E6D-62A188368CED}"/>
              </a:ext>
            </a:extLst>
          </p:cNvPr>
          <p:cNvSpPr txBox="1"/>
          <p:nvPr/>
        </p:nvSpPr>
        <p:spPr>
          <a:xfrm>
            <a:off x="0" y="572778"/>
            <a:ext cx="9905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マスク未着用の方は</a:t>
            </a:r>
            <a:r>
              <a:rPr kumimoji="1" lang="ja-JP" altLang="en-US" sz="48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入場お断り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D624C3-CA06-4A71-A1A7-395EED33E1E9}"/>
              </a:ext>
            </a:extLst>
          </p:cNvPr>
          <p:cNvSpPr txBox="1"/>
          <p:nvPr/>
        </p:nvSpPr>
        <p:spPr>
          <a:xfrm>
            <a:off x="129397" y="2014277"/>
            <a:ext cx="96841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マスクを着用されていないお客様には、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入場をお断りさせていただいております。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37E93B58-8EC6-481C-B931-BD2914B1A5A6}"/>
              </a:ext>
            </a:extLst>
          </p:cNvPr>
          <p:cNvGrpSpPr/>
          <p:nvPr/>
        </p:nvGrpSpPr>
        <p:grpSpPr>
          <a:xfrm>
            <a:off x="1357182" y="3429000"/>
            <a:ext cx="1971056" cy="1971056"/>
            <a:chOff x="1357182" y="3429000"/>
            <a:chExt cx="1971056" cy="1971056"/>
          </a:xfrm>
        </p:grpSpPr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9418AEDE-A19D-4D08-BABB-372D5809315A}"/>
                </a:ext>
              </a:extLst>
            </p:cNvPr>
            <p:cNvSpPr/>
            <p:nvPr/>
          </p:nvSpPr>
          <p:spPr>
            <a:xfrm>
              <a:off x="1357182" y="3429000"/>
              <a:ext cx="1971056" cy="197105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4A40C830-4F07-4299-B253-BA1E6CDEB30B}"/>
                </a:ext>
              </a:extLst>
            </p:cNvPr>
            <p:cNvGrpSpPr/>
            <p:nvPr/>
          </p:nvGrpSpPr>
          <p:grpSpPr>
            <a:xfrm>
              <a:off x="1577514" y="3623449"/>
              <a:ext cx="1520434" cy="1520810"/>
              <a:chOff x="2338405" y="902191"/>
              <a:chExt cx="1493735" cy="1494106"/>
            </a:xfrm>
          </p:grpSpPr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2868DBB5-E8BD-4822-8A35-AE628824B9CC}"/>
                  </a:ext>
                </a:extLst>
              </p:cNvPr>
              <p:cNvGrpSpPr/>
              <p:nvPr/>
            </p:nvGrpSpPr>
            <p:grpSpPr>
              <a:xfrm>
                <a:off x="2338405" y="902191"/>
                <a:ext cx="1493735" cy="1494106"/>
                <a:chOff x="3327438" y="655320"/>
                <a:chExt cx="2343645" cy="2344228"/>
              </a:xfrm>
            </p:grpSpPr>
            <p:sp>
              <p:nvSpPr>
                <p:cNvPr id="135" name="月 134">
                  <a:extLst>
                    <a:ext uri="{FF2B5EF4-FFF2-40B4-BE49-F238E27FC236}">
                      <a16:creationId xmlns:a16="http://schemas.microsoft.com/office/drawing/2014/main" id="{C65EAE04-5BA0-4555-BC8B-B69DE6D78405}"/>
                    </a:ext>
                  </a:extLst>
                </p:cNvPr>
                <p:cNvSpPr/>
                <p:nvPr/>
              </p:nvSpPr>
              <p:spPr>
                <a:xfrm>
                  <a:off x="3327438" y="1621742"/>
                  <a:ext cx="634214" cy="1316550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" name="月 135">
                  <a:extLst>
                    <a:ext uri="{FF2B5EF4-FFF2-40B4-BE49-F238E27FC236}">
                      <a16:creationId xmlns:a16="http://schemas.microsoft.com/office/drawing/2014/main" id="{980BCE2A-D7C8-4E31-BBB9-CBD79A12D590}"/>
                    </a:ext>
                  </a:extLst>
                </p:cNvPr>
                <p:cNvSpPr/>
                <p:nvPr/>
              </p:nvSpPr>
              <p:spPr>
                <a:xfrm flipH="1">
                  <a:off x="5036869" y="1621742"/>
                  <a:ext cx="634214" cy="1316550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6BBE56D4-17B7-4CEE-977B-56E0A1ECBEA4}"/>
                    </a:ext>
                  </a:extLst>
                </p:cNvPr>
                <p:cNvSpPr/>
                <p:nvPr/>
              </p:nvSpPr>
              <p:spPr>
                <a:xfrm>
                  <a:off x="3429226" y="655320"/>
                  <a:ext cx="2158774" cy="1502569"/>
                </a:xfrm>
                <a:custGeom>
                  <a:avLst/>
                  <a:gdLst>
                    <a:gd name="connsiteX0" fmla="*/ 1180785 w 2054997"/>
                    <a:gd name="connsiteY0" fmla="*/ 13 h 1277990"/>
                    <a:gd name="connsiteX1" fmla="*/ 1777080 w 2054997"/>
                    <a:gd name="connsiteY1" fmla="*/ 277917 h 1277990"/>
                    <a:gd name="connsiteX2" fmla="*/ 1943127 w 2054997"/>
                    <a:gd name="connsiteY2" fmla="*/ 1166119 h 1277990"/>
                    <a:gd name="connsiteX3" fmla="*/ 1054925 w 2054997"/>
                    <a:gd name="connsiteY3" fmla="*/ 1000073 h 1277990"/>
                    <a:gd name="connsiteX4" fmla="*/ 1027499 w 2054997"/>
                    <a:gd name="connsiteY4" fmla="*/ 968578 h 1277990"/>
                    <a:gd name="connsiteX5" fmla="*/ 1000073 w 2054997"/>
                    <a:gd name="connsiteY5" fmla="*/ 1000073 h 1277990"/>
                    <a:gd name="connsiteX6" fmla="*/ 111870 w 2054997"/>
                    <a:gd name="connsiteY6" fmla="*/ 1166119 h 1277990"/>
                    <a:gd name="connsiteX7" fmla="*/ 277917 w 2054997"/>
                    <a:gd name="connsiteY7" fmla="*/ 277917 h 1277990"/>
                    <a:gd name="connsiteX8" fmla="*/ 984147 w 2054997"/>
                    <a:gd name="connsiteY8" fmla="*/ 12747 h 1277990"/>
                    <a:gd name="connsiteX9" fmla="*/ 1023009 w 2054997"/>
                    <a:gd name="connsiteY9" fmla="*/ 27371 h 1277990"/>
                    <a:gd name="connsiteX10" fmla="*/ 1097401 w 2054997"/>
                    <a:gd name="connsiteY10" fmla="*/ 7309 h 1277990"/>
                    <a:gd name="connsiteX11" fmla="*/ 1180785 w 2054997"/>
                    <a:gd name="connsiteY11" fmla="*/ 13 h 127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54997" h="1277990">
                      <a:moveTo>
                        <a:pt x="1180785" y="13"/>
                      </a:moveTo>
                      <a:cubicBezTo>
                        <a:pt x="1371560" y="-1306"/>
                        <a:pt x="1595128" y="95965"/>
                        <a:pt x="1777080" y="277917"/>
                      </a:cubicBezTo>
                      <a:cubicBezTo>
                        <a:pt x="2068203" y="569040"/>
                        <a:pt x="2142544" y="966702"/>
                        <a:pt x="1943127" y="1166119"/>
                      </a:cubicBezTo>
                      <a:cubicBezTo>
                        <a:pt x="1743709" y="1365537"/>
                        <a:pt x="1346048" y="1291196"/>
                        <a:pt x="1054925" y="1000073"/>
                      </a:cubicBezTo>
                      <a:lnTo>
                        <a:pt x="1027499" y="968578"/>
                      </a:lnTo>
                      <a:lnTo>
                        <a:pt x="1000073" y="1000073"/>
                      </a:lnTo>
                      <a:cubicBezTo>
                        <a:pt x="708950" y="1291196"/>
                        <a:pt x="311288" y="1365537"/>
                        <a:pt x="111870" y="1166119"/>
                      </a:cubicBezTo>
                      <a:cubicBezTo>
                        <a:pt x="-87547" y="966702"/>
                        <a:pt x="-13206" y="569040"/>
                        <a:pt x="277917" y="277917"/>
                      </a:cubicBezTo>
                      <a:cubicBezTo>
                        <a:pt x="496259" y="59575"/>
                        <a:pt x="774529" y="-36827"/>
                        <a:pt x="984147" y="12747"/>
                      </a:cubicBezTo>
                      <a:lnTo>
                        <a:pt x="1023009" y="27371"/>
                      </a:lnTo>
                      <a:lnTo>
                        <a:pt x="1097401" y="7309"/>
                      </a:lnTo>
                      <a:cubicBezTo>
                        <a:pt x="1124290" y="2627"/>
                        <a:pt x="1152168" y="211"/>
                        <a:pt x="1180785" y="13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CC65302D-CB41-4793-8197-29A1FA87096D}"/>
                    </a:ext>
                  </a:extLst>
                </p:cNvPr>
                <p:cNvSpPr/>
                <p:nvPr/>
              </p:nvSpPr>
              <p:spPr>
                <a:xfrm rot="20700000">
                  <a:off x="3411214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0D91A8A7-1210-44A1-9E3F-92D5A6522FBE}"/>
                    </a:ext>
                  </a:extLst>
                </p:cNvPr>
                <p:cNvSpPr/>
                <p:nvPr/>
              </p:nvSpPr>
              <p:spPr>
                <a:xfrm rot="20700000">
                  <a:off x="3500411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FB333FEA-4244-4C72-BCD4-C5071A37AB4A}"/>
                    </a:ext>
                  </a:extLst>
                </p:cNvPr>
                <p:cNvSpPr/>
                <p:nvPr/>
              </p:nvSpPr>
              <p:spPr>
                <a:xfrm rot="900000" flipH="1">
                  <a:off x="5126018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608DBD6A-C521-4D60-A44D-C86ECE905FE0}"/>
                    </a:ext>
                  </a:extLst>
                </p:cNvPr>
                <p:cNvSpPr/>
                <p:nvPr/>
              </p:nvSpPr>
              <p:spPr>
                <a:xfrm rot="900000" flipH="1">
                  <a:off x="5178496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2D44355F-BF32-4350-BC51-F8070D7D6BAC}"/>
                    </a:ext>
                  </a:extLst>
                </p:cNvPr>
                <p:cNvSpPr/>
                <p:nvPr/>
              </p:nvSpPr>
              <p:spPr>
                <a:xfrm>
                  <a:off x="3635729" y="1076872"/>
                  <a:ext cx="1714804" cy="188736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" name="月 142">
                  <a:extLst>
                    <a:ext uri="{FF2B5EF4-FFF2-40B4-BE49-F238E27FC236}">
                      <a16:creationId xmlns:a16="http://schemas.microsoft.com/office/drawing/2014/main" id="{F58FA7E0-78A1-4F49-B295-14F802AD8341}"/>
                    </a:ext>
                  </a:extLst>
                </p:cNvPr>
                <p:cNvSpPr/>
                <p:nvPr/>
              </p:nvSpPr>
              <p:spPr>
                <a:xfrm rot="5400000">
                  <a:off x="4066118" y="1255191"/>
                  <a:ext cx="59908" cy="488231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" name="月 143">
                  <a:extLst>
                    <a:ext uri="{FF2B5EF4-FFF2-40B4-BE49-F238E27FC236}">
                      <a16:creationId xmlns:a16="http://schemas.microsoft.com/office/drawing/2014/main" id="{26060D0E-7327-4ED2-A0C9-17454637425F}"/>
                    </a:ext>
                  </a:extLst>
                </p:cNvPr>
                <p:cNvSpPr/>
                <p:nvPr/>
              </p:nvSpPr>
              <p:spPr>
                <a:xfrm rot="5400000">
                  <a:off x="4871470" y="1255192"/>
                  <a:ext cx="59909" cy="488231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6D1E0788-9523-4587-AC86-1604B9A43080}"/>
                    </a:ext>
                  </a:extLst>
                </p:cNvPr>
                <p:cNvGrpSpPr/>
                <p:nvPr/>
              </p:nvGrpSpPr>
              <p:grpSpPr>
                <a:xfrm>
                  <a:off x="3634127" y="1684949"/>
                  <a:ext cx="1644872" cy="756497"/>
                  <a:chOff x="3634127" y="1684949"/>
                  <a:chExt cx="1644872" cy="756497"/>
                </a:xfrm>
              </p:grpSpPr>
              <p:sp>
                <p:nvSpPr>
                  <p:cNvPr id="150" name="四角形: 角を丸くする 149">
                    <a:extLst>
                      <a:ext uri="{FF2B5EF4-FFF2-40B4-BE49-F238E27FC236}">
                        <a16:creationId xmlns:a16="http://schemas.microsoft.com/office/drawing/2014/main" id="{1D294BBC-785B-4C4B-9484-8CFDC51CC30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16372" y="168494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1" name="四角形: 角を丸くする 150">
                    <a:extLst>
                      <a:ext uri="{FF2B5EF4-FFF2-40B4-BE49-F238E27FC236}">
                        <a16:creationId xmlns:a16="http://schemas.microsoft.com/office/drawing/2014/main" id="{CCDCF093-6DFD-4277-AC91-4D71ACC4AAC1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221679" y="169345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2" name="四角形: 角を丸くする 151">
                    <a:extLst>
                      <a:ext uri="{FF2B5EF4-FFF2-40B4-BE49-F238E27FC236}">
                        <a16:creationId xmlns:a16="http://schemas.microsoft.com/office/drawing/2014/main" id="{F58A5AE7-B1F6-4478-B9D1-924B54A989AB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3701690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3" name="四角形: 角を丸くする 152">
                    <a:extLst>
                      <a:ext uri="{FF2B5EF4-FFF2-40B4-BE49-F238E27FC236}">
                        <a16:creationId xmlns:a16="http://schemas.microsoft.com/office/drawing/2014/main" id="{1B6C8197-D3A1-4B8C-BD4B-944EEC2CFAB7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5233280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ABD05FE9-9642-4174-A4C5-933C6F2917BC}"/>
                    </a:ext>
                  </a:extLst>
                </p:cNvPr>
                <p:cNvGrpSpPr/>
                <p:nvPr/>
              </p:nvGrpSpPr>
              <p:grpSpPr>
                <a:xfrm>
                  <a:off x="3697543" y="2036058"/>
                  <a:ext cx="1621468" cy="963490"/>
                  <a:chOff x="804513" y="2016579"/>
                  <a:chExt cx="1624776" cy="872077"/>
                </a:xfrm>
              </p:grpSpPr>
              <p:sp>
                <p:nvSpPr>
                  <p:cNvPr id="148" name="楕円 32">
                    <a:extLst>
                      <a:ext uri="{FF2B5EF4-FFF2-40B4-BE49-F238E27FC236}">
                        <a16:creationId xmlns:a16="http://schemas.microsoft.com/office/drawing/2014/main" id="{5CFE1B32-C484-4E7E-9648-54756D708E02}"/>
                      </a:ext>
                    </a:extLst>
                  </p:cNvPr>
                  <p:cNvSpPr/>
                  <p:nvPr/>
                </p:nvSpPr>
                <p:spPr>
                  <a:xfrm>
                    <a:off x="804513" y="201657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6F59FBA2-8AF2-4B79-B343-DDED4AB9740D}"/>
                      </a:ext>
                    </a:extLst>
                  </p:cNvPr>
                  <p:cNvSpPr/>
                  <p:nvPr/>
                </p:nvSpPr>
                <p:spPr>
                  <a:xfrm>
                    <a:off x="1640682" y="207852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D77F7F85-CFDE-41C6-A161-DEC2CBC64047}"/>
                    </a:ext>
                  </a:extLst>
                </p:cNvPr>
                <p:cNvSpPr/>
                <p:nvPr/>
              </p:nvSpPr>
              <p:spPr>
                <a:xfrm>
                  <a:off x="3600976" y="979116"/>
                  <a:ext cx="1852088" cy="698371"/>
                </a:xfrm>
                <a:custGeom>
                  <a:avLst/>
                  <a:gdLst>
                    <a:gd name="connsiteX0" fmla="*/ 940316 w 1702775"/>
                    <a:gd name="connsiteY0" fmla="*/ 1628 h 746895"/>
                    <a:gd name="connsiteX1" fmla="*/ 1357640 w 1702775"/>
                    <a:gd name="connsiteY1" fmla="*/ 107056 h 746895"/>
                    <a:gd name="connsiteX2" fmla="*/ 1664495 w 1702775"/>
                    <a:gd name="connsiteY2" fmla="*/ 746894 h 746895"/>
                    <a:gd name="connsiteX3" fmla="*/ 1322132 w 1702775"/>
                    <a:gd name="connsiteY3" fmla="*/ 466396 h 746895"/>
                    <a:gd name="connsiteX4" fmla="*/ 1250378 w 1702775"/>
                    <a:gd name="connsiteY4" fmla="*/ 423419 h 746895"/>
                    <a:gd name="connsiteX5" fmla="*/ 1251056 w 1702775"/>
                    <a:gd name="connsiteY5" fmla="*/ 424502 h 746895"/>
                    <a:gd name="connsiteX6" fmla="*/ 1248822 w 1702775"/>
                    <a:gd name="connsiteY6" fmla="*/ 570312 h 746895"/>
                    <a:gd name="connsiteX7" fmla="*/ 1128903 w 1702775"/>
                    <a:gd name="connsiteY7" fmla="*/ 382725 h 746895"/>
                    <a:gd name="connsiteX8" fmla="*/ 1116684 w 1702775"/>
                    <a:gd name="connsiteY8" fmla="*/ 372177 h 746895"/>
                    <a:gd name="connsiteX9" fmla="*/ 1149457 w 1702775"/>
                    <a:gd name="connsiteY9" fmla="*/ 424502 h 746895"/>
                    <a:gd name="connsiteX10" fmla="*/ 1147223 w 1702775"/>
                    <a:gd name="connsiteY10" fmla="*/ 570312 h 746895"/>
                    <a:gd name="connsiteX11" fmla="*/ 962949 w 1702775"/>
                    <a:gd name="connsiteY11" fmla="*/ 327171 h 746895"/>
                    <a:gd name="connsiteX12" fmla="*/ 891803 w 1702775"/>
                    <a:gd name="connsiteY12" fmla="*/ 280628 h 746895"/>
                    <a:gd name="connsiteX13" fmla="*/ 833956 w 1702775"/>
                    <a:gd name="connsiteY13" fmla="*/ 253231 h 746895"/>
                    <a:gd name="connsiteX14" fmla="*/ 776111 w 1702775"/>
                    <a:gd name="connsiteY14" fmla="*/ 280627 h 746895"/>
                    <a:gd name="connsiteX15" fmla="*/ 704966 w 1702775"/>
                    <a:gd name="connsiteY15" fmla="*/ 327170 h 746895"/>
                    <a:gd name="connsiteX16" fmla="*/ 520692 w 1702775"/>
                    <a:gd name="connsiteY16" fmla="*/ 570311 h 746895"/>
                    <a:gd name="connsiteX17" fmla="*/ 518457 w 1702775"/>
                    <a:gd name="connsiteY17" fmla="*/ 424501 h 746895"/>
                    <a:gd name="connsiteX18" fmla="*/ 559202 w 1702775"/>
                    <a:gd name="connsiteY18" fmla="*/ 359448 h 746895"/>
                    <a:gd name="connsiteX19" fmla="*/ 550212 w 1702775"/>
                    <a:gd name="connsiteY19" fmla="*/ 364833 h 746895"/>
                    <a:gd name="connsiteX20" fmla="*/ 529485 w 1702775"/>
                    <a:gd name="connsiteY20" fmla="*/ 382725 h 746895"/>
                    <a:gd name="connsiteX21" fmla="*/ 409566 w 1702775"/>
                    <a:gd name="connsiteY21" fmla="*/ 570312 h 746895"/>
                    <a:gd name="connsiteX22" fmla="*/ 388964 w 1702775"/>
                    <a:gd name="connsiteY22" fmla="*/ 504644 h 746895"/>
                    <a:gd name="connsiteX23" fmla="*/ 400449 w 1702775"/>
                    <a:gd name="connsiteY23" fmla="*/ 454534 h 746895"/>
                    <a:gd name="connsiteX24" fmla="*/ 380643 w 1702775"/>
                    <a:gd name="connsiteY24" fmla="*/ 466397 h 746895"/>
                    <a:gd name="connsiteX25" fmla="*/ 38280 w 1702775"/>
                    <a:gd name="connsiteY25" fmla="*/ 746895 h 746895"/>
                    <a:gd name="connsiteX26" fmla="*/ 345134 w 1702775"/>
                    <a:gd name="connsiteY26" fmla="*/ 107057 h 746895"/>
                    <a:gd name="connsiteX27" fmla="*/ 762458 w 1702775"/>
                    <a:gd name="connsiteY27" fmla="*/ 1629 h 746895"/>
                    <a:gd name="connsiteX28" fmla="*/ 853236 w 1702775"/>
                    <a:gd name="connsiteY28" fmla="*/ 17091 h 746895"/>
                    <a:gd name="connsiteX29" fmla="*/ 870728 w 1702775"/>
                    <a:gd name="connsiteY29" fmla="*/ 11786 h 746895"/>
                    <a:gd name="connsiteX30" fmla="*/ 940316 w 1702775"/>
                    <a:gd name="connsiteY30" fmla="*/ 1628 h 746895"/>
                    <a:gd name="connsiteX0" fmla="*/ 870728 w 1702775"/>
                    <a:gd name="connsiteY0" fmla="*/ 11786 h 746895"/>
                    <a:gd name="connsiteX1" fmla="*/ 940316 w 1702775"/>
                    <a:gd name="connsiteY1" fmla="*/ 1628 h 746895"/>
                    <a:gd name="connsiteX2" fmla="*/ 1357640 w 1702775"/>
                    <a:gd name="connsiteY2" fmla="*/ 107056 h 746895"/>
                    <a:gd name="connsiteX3" fmla="*/ 1664495 w 1702775"/>
                    <a:gd name="connsiteY3" fmla="*/ 746894 h 746895"/>
                    <a:gd name="connsiteX4" fmla="*/ 1322132 w 1702775"/>
                    <a:gd name="connsiteY4" fmla="*/ 466396 h 746895"/>
                    <a:gd name="connsiteX5" fmla="*/ 1250378 w 1702775"/>
                    <a:gd name="connsiteY5" fmla="*/ 423419 h 746895"/>
                    <a:gd name="connsiteX6" fmla="*/ 1251056 w 1702775"/>
                    <a:gd name="connsiteY6" fmla="*/ 424502 h 746895"/>
                    <a:gd name="connsiteX7" fmla="*/ 1248822 w 1702775"/>
                    <a:gd name="connsiteY7" fmla="*/ 570312 h 746895"/>
                    <a:gd name="connsiteX8" fmla="*/ 1128903 w 1702775"/>
                    <a:gd name="connsiteY8" fmla="*/ 382725 h 746895"/>
                    <a:gd name="connsiteX9" fmla="*/ 1116684 w 1702775"/>
                    <a:gd name="connsiteY9" fmla="*/ 372177 h 746895"/>
                    <a:gd name="connsiteX10" fmla="*/ 1149457 w 1702775"/>
                    <a:gd name="connsiteY10" fmla="*/ 424502 h 746895"/>
                    <a:gd name="connsiteX11" fmla="*/ 1147223 w 1702775"/>
                    <a:gd name="connsiteY11" fmla="*/ 570312 h 746895"/>
                    <a:gd name="connsiteX12" fmla="*/ 962949 w 1702775"/>
                    <a:gd name="connsiteY12" fmla="*/ 327171 h 746895"/>
                    <a:gd name="connsiteX13" fmla="*/ 891803 w 1702775"/>
                    <a:gd name="connsiteY13" fmla="*/ 280628 h 746895"/>
                    <a:gd name="connsiteX14" fmla="*/ 833956 w 1702775"/>
                    <a:gd name="connsiteY14" fmla="*/ 253231 h 746895"/>
                    <a:gd name="connsiteX15" fmla="*/ 776111 w 1702775"/>
                    <a:gd name="connsiteY15" fmla="*/ 280627 h 746895"/>
                    <a:gd name="connsiteX16" fmla="*/ 704966 w 1702775"/>
                    <a:gd name="connsiteY16" fmla="*/ 327170 h 746895"/>
                    <a:gd name="connsiteX17" fmla="*/ 520692 w 1702775"/>
                    <a:gd name="connsiteY17" fmla="*/ 570311 h 746895"/>
                    <a:gd name="connsiteX18" fmla="*/ 518457 w 1702775"/>
                    <a:gd name="connsiteY18" fmla="*/ 424501 h 746895"/>
                    <a:gd name="connsiteX19" fmla="*/ 559202 w 1702775"/>
                    <a:gd name="connsiteY19" fmla="*/ 359448 h 746895"/>
                    <a:gd name="connsiteX20" fmla="*/ 550212 w 1702775"/>
                    <a:gd name="connsiteY20" fmla="*/ 364833 h 746895"/>
                    <a:gd name="connsiteX21" fmla="*/ 529485 w 1702775"/>
                    <a:gd name="connsiteY21" fmla="*/ 382725 h 746895"/>
                    <a:gd name="connsiteX22" fmla="*/ 409566 w 1702775"/>
                    <a:gd name="connsiteY22" fmla="*/ 570312 h 746895"/>
                    <a:gd name="connsiteX23" fmla="*/ 388964 w 1702775"/>
                    <a:gd name="connsiteY23" fmla="*/ 504644 h 746895"/>
                    <a:gd name="connsiteX24" fmla="*/ 400449 w 1702775"/>
                    <a:gd name="connsiteY24" fmla="*/ 454534 h 746895"/>
                    <a:gd name="connsiteX25" fmla="*/ 380643 w 1702775"/>
                    <a:gd name="connsiteY25" fmla="*/ 466397 h 746895"/>
                    <a:gd name="connsiteX26" fmla="*/ 38280 w 1702775"/>
                    <a:gd name="connsiteY26" fmla="*/ 746895 h 746895"/>
                    <a:gd name="connsiteX27" fmla="*/ 345134 w 1702775"/>
                    <a:gd name="connsiteY27" fmla="*/ 107057 h 746895"/>
                    <a:gd name="connsiteX28" fmla="*/ 762458 w 1702775"/>
                    <a:gd name="connsiteY28" fmla="*/ 1629 h 746895"/>
                    <a:gd name="connsiteX29" fmla="*/ 853236 w 1702775"/>
                    <a:gd name="connsiteY29" fmla="*/ 17091 h 746895"/>
                    <a:gd name="connsiteX30" fmla="*/ 954796 w 1702775"/>
                    <a:gd name="connsiteY30" fmla="*/ 95562 h 746895"/>
                    <a:gd name="connsiteX0" fmla="*/ 870728 w 1702775"/>
                    <a:gd name="connsiteY0" fmla="*/ 11786 h 746895"/>
                    <a:gd name="connsiteX1" fmla="*/ 940316 w 1702775"/>
                    <a:gd name="connsiteY1" fmla="*/ 1628 h 746895"/>
                    <a:gd name="connsiteX2" fmla="*/ 1357640 w 1702775"/>
                    <a:gd name="connsiteY2" fmla="*/ 107056 h 746895"/>
                    <a:gd name="connsiteX3" fmla="*/ 1664495 w 1702775"/>
                    <a:gd name="connsiteY3" fmla="*/ 746894 h 746895"/>
                    <a:gd name="connsiteX4" fmla="*/ 1322132 w 1702775"/>
                    <a:gd name="connsiteY4" fmla="*/ 466396 h 746895"/>
                    <a:gd name="connsiteX5" fmla="*/ 1250378 w 1702775"/>
                    <a:gd name="connsiteY5" fmla="*/ 423419 h 746895"/>
                    <a:gd name="connsiteX6" fmla="*/ 1251056 w 1702775"/>
                    <a:gd name="connsiteY6" fmla="*/ 424502 h 746895"/>
                    <a:gd name="connsiteX7" fmla="*/ 1248822 w 1702775"/>
                    <a:gd name="connsiteY7" fmla="*/ 570312 h 746895"/>
                    <a:gd name="connsiteX8" fmla="*/ 1128903 w 1702775"/>
                    <a:gd name="connsiteY8" fmla="*/ 382725 h 746895"/>
                    <a:gd name="connsiteX9" fmla="*/ 1116684 w 1702775"/>
                    <a:gd name="connsiteY9" fmla="*/ 372177 h 746895"/>
                    <a:gd name="connsiteX10" fmla="*/ 1149457 w 1702775"/>
                    <a:gd name="connsiteY10" fmla="*/ 424502 h 746895"/>
                    <a:gd name="connsiteX11" fmla="*/ 1147223 w 1702775"/>
                    <a:gd name="connsiteY11" fmla="*/ 570312 h 746895"/>
                    <a:gd name="connsiteX12" fmla="*/ 962949 w 1702775"/>
                    <a:gd name="connsiteY12" fmla="*/ 327171 h 746895"/>
                    <a:gd name="connsiteX13" fmla="*/ 891803 w 1702775"/>
                    <a:gd name="connsiteY13" fmla="*/ 280628 h 746895"/>
                    <a:gd name="connsiteX14" fmla="*/ 833956 w 1702775"/>
                    <a:gd name="connsiteY14" fmla="*/ 253231 h 746895"/>
                    <a:gd name="connsiteX15" fmla="*/ 776111 w 1702775"/>
                    <a:gd name="connsiteY15" fmla="*/ 280627 h 746895"/>
                    <a:gd name="connsiteX16" fmla="*/ 704966 w 1702775"/>
                    <a:gd name="connsiteY16" fmla="*/ 327170 h 746895"/>
                    <a:gd name="connsiteX17" fmla="*/ 520692 w 1702775"/>
                    <a:gd name="connsiteY17" fmla="*/ 570311 h 746895"/>
                    <a:gd name="connsiteX18" fmla="*/ 518457 w 1702775"/>
                    <a:gd name="connsiteY18" fmla="*/ 424501 h 746895"/>
                    <a:gd name="connsiteX19" fmla="*/ 559202 w 1702775"/>
                    <a:gd name="connsiteY19" fmla="*/ 359448 h 746895"/>
                    <a:gd name="connsiteX20" fmla="*/ 550212 w 1702775"/>
                    <a:gd name="connsiteY20" fmla="*/ 364833 h 746895"/>
                    <a:gd name="connsiteX21" fmla="*/ 529485 w 1702775"/>
                    <a:gd name="connsiteY21" fmla="*/ 382725 h 746895"/>
                    <a:gd name="connsiteX22" fmla="*/ 409566 w 1702775"/>
                    <a:gd name="connsiteY22" fmla="*/ 570312 h 746895"/>
                    <a:gd name="connsiteX23" fmla="*/ 388964 w 1702775"/>
                    <a:gd name="connsiteY23" fmla="*/ 504644 h 746895"/>
                    <a:gd name="connsiteX24" fmla="*/ 400449 w 1702775"/>
                    <a:gd name="connsiteY24" fmla="*/ 454534 h 746895"/>
                    <a:gd name="connsiteX25" fmla="*/ 380643 w 1702775"/>
                    <a:gd name="connsiteY25" fmla="*/ 466397 h 746895"/>
                    <a:gd name="connsiteX26" fmla="*/ 38280 w 1702775"/>
                    <a:gd name="connsiteY26" fmla="*/ 746895 h 746895"/>
                    <a:gd name="connsiteX27" fmla="*/ 345134 w 1702775"/>
                    <a:gd name="connsiteY27" fmla="*/ 107057 h 746895"/>
                    <a:gd name="connsiteX28" fmla="*/ 762458 w 1702775"/>
                    <a:gd name="connsiteY28" fmla="*/ 1629 h 746895"/>
                    <a:gd name="connsiteX29" fmla="*/ 853236 w 1702775"/>
                    <a:gd name="connsiteY29" fmla="*/ 17091 h 746895"/>
                    <a:gd name="connsiteX0" fmla="*/ 870728 w 1702775"/>
                    <a:gd name="connsiteY0" fmla="*/ 11786 h 746895"/>
                    <a:gd name="connsiteX1" fmla="*/ 940316 w 1702775"/>
                    <a:gd name="connsiteY1" fmla="*/ 1628 h 746895"/>
                    <a:gd name="connsiteX2" fmla="*/ 1357640 w 1702775"/>
                    <a:gd name="connsiteY2" fmla="*/ 107056 h 746895"/>
                    <a:gd name="connsiteX3" fmla="*/ 1664495 w 1702775"/>
                    <a:gd name="connsiteY3" fmla="*/ 746894 h 746895"/>
                    <a:gd name="connsiteX4" fmla="*/ 1322132 w 1702775"/>
                    <a:gd name="connsiteY4" fmla="*/ 466396 h 746895"/>
                    <a:gd name="connsiteX5" fmla="*/ 1250378 w 1702775"/>
                    <a:gd name="connsiteY5" fmla="*/ 423419 h 746895"/>
                    <a:gd name="connsiteX6" fmla="*/ 1251056 w 1702775"/>
                    <a:gd name="connsiteY6" fmla="*/ 424502 h 746895"/>
                    <a:gd name="connsiteX7" fmla="*/ 1248822 w 1702775"/>
                    <a:gd name="connsiteY7" fmla="*/ 570312 h 746895"/>
                    <a:gd name="connsiteX8" fmla="*/ 1128903 w 1702775"/>
                    <a:gd name="connsiteY8" fmla="*/ 382725 h 746895"/>
                    <a:gd name="connsiteX9" fmla="*/ 1116684 w 1702775"/>
                    <a:gd name="connsiteY9" fmla="*/ 372177 h 746895"/>
                    <a:gd name="connsiteX10" fmla="*/ 1149457 w 1702775"/>
                    <a:gd name="connsiteY10" fmla="*/ 424502 h 746895"/>
                    <a:gd name="connsiteX11" fmla="*/ 1147223 w 1702775"/>
                    <a:gd name="connsiteY11" fmla="*/ 570312 h 746895"/>
                    <a:gd name="connsiteX12" fmla="*/ 962949 w 1702775"/>
                    <a:gd name="connsiteY12" fmla="*/ 327171 h 746895"/>
                    <a:gd name="connsiteX13" fmla="*/ 891803 w 1702775"/>
                    <a:gd name="connsiteY13" fmla="*/ 280628 h 746895"/>
                    <a:gd name="connsiteX14" fmla="*/ 833956 w 1702775"/>
                    <a:gd name="connsiteY14" fmla="*/ 253231 h 746895"/>
                    <a:gd name="connsiteX15" fmla="*/ 776111 w 1702775"/>
                    <a:gd name="connsiteY15" fmla="*/ 280627 h 746895"/>
                    <a:gd name="connsiteX16" fmla="*/ 704966 w 1702775"/>
                    <a:gd name="connsiteY16" fmla="*/ 327170 h 746895"/>
                    <a:gd name="connsiteX17" fmla="*/ 520692 w 1702775"/>
                    <a:gd name="connsiteY17" fmla="*/ 570311 h 746895"/>
                    <a:gd name="connsiteX18" fmla="*/ 518457 w 1702775"/>
                    <a:gd name="connsiteY18" fmla="*/ 424501 h 746895"/>
                    <a:gd name="connsiteX19" fmla="*/ 559202 w 1702775"/>
                    <a:gd name="connsiteY19" fmla="*/ 359448 h 746895"/>
                    <a:gd name="connsiteX20" fmla="*/ 550212 w 1702775"/>
                    <a:gd name="connsiteY20" fmla="*/ 364833 h 746895"/>
                    <a:gd name="connsiteX21" fmla="*/ 529485 w 1702775"/>
                    <a:gd name="connsiteY21" fmla="*/ 382725 h 746895"/>
                    <a:gd name="connsiteX22" fmla="*/ 409566 w 1702775"/>
                    <a:gd name="connsiteY22" fmla="*/ 570312 h 746895"/>
                    <a:gd name="connsiteX23" fmla="*/ 388964 w 1702775"/>
                    <a:gd name="connsiteY23" fmla="*/ 504644 h 746895"/>
                    <a:gd name="connsiteX24" fmla="*/ 400449 w 1702775"/>
                    <a:gd name="connsiteY24" fmla="*/ 454534 h 746895"/>
                    <a:gd name="connsiteX25" fmla="*/ 380643 w 1702775"/>
                    <a:gd name="connsiteY25" fmla="*/ 466397 h 746895"/>
                    <a:gd name="connsiteX26" fmla="*/ 38280 w 1702775"/>
                    <a:gd name="connsiteY26" fmla="*/ 746895 h 746895"/>
                    <a:gd name="connsiteX27" fmla="*/ 345134 w 1702775"/>
                    <a:gd name="connsiteY27" fmla="*/ 107057 h 746895"/>
                    <a:gd name="connsiteX28" fmla="*/ 762458 w 1702775"/>
                    <a:gd name="connsiteY28" fmla="*/ 1629 h 746895"/>
                    <a:gd name="connsiteX0" fmla="*/ 870728 w 1702775"/>
                    <a:gd name="connsiteY0" fmla="*/ 11786 h 746895"/>
                    <a:gd name="connsiteX1" fmla="*/ 940316 w 1702775"/>
                    <a:gd name="connsiteY1" fmla="*/ 1628 h 746895"/>
                    <a:gd name="connsiteX2" fmla="*/ 1357640 w 1702775"/>
                    <a:gd name="connsiteY2" fmla="*/ 107056 h 746895"/>
                    <a:gd name="connsiteX3" fmla="*/ 1664495 w 1702775"/>
                    <a:gd name="connsiteY3" fmla="*/ 746894 h 746895"/>
                    <a:gd name="connsiteX4" fmla="*/ 1322132 w 1702775"/>
                    <a:gd name="connsiteY4" fmla="*/ 466396 h 746895"/>
                    <a:gd name="connsiteX5" fmla="*/ 1250378 w 1702775"/>
                    <a:gd name="connsiteY5" fmla="*/ 423419 h 746895"/>
                    <a:gd name="connsiteX6" fmla="*/ 1251056 w 1702775"/>
                    <a:gd name="connsiteY6" fmla="*/ 424502 h 746895"/>
                    <a:gd name="connsiteX7" fmla="*/ 1248822 w 1702775"/>
                    <a:gd name="connsiteY7" fmla="*/ 570312 h 746895"/>
                    <a:gd name="connsiteX8" fmla="*/ 1128903 w 1702775"/>
                    <a:gd name="connsiteY8" fmla="*/ 382725 h 746895"/>
                    <a:gd name="connsiteX9" fmla="*/ 1116684 w 1702775"/>
                    <a:gd name="connsiteY9" fmla="*/ 372177 h 746895"/>
                    <a:gd name="connsiteX10" fmla="*/ 1149457 w 1702775"/>
                    <a:gd name="connsiteY10" fmla="*/ 424502 h 746895"/>
                    <a:gd name="connsiteX11" fmla="*/ 1147223 w 1702775"/>
                    <a:gd name="connsiteY11" fmla="*/ 570312 h 746895"/>
                    <a:gd name="connsiteX12" fmla="*/ 962949 w 1702775"/>
                    <a:gd name="connsiteY12" fmla="*/ 327171 h 746895"/>
                    <a:gd name="connsiteX13" fmla="*/ 891803 w 1702775"/>
                    <a:gd name="connsiteY13" fmla="*/ 280628 h 746895"/>
                    <a:gd name="connsiteX14" fmla="*/ 833956 w 1702775"/>
                    <a:gd name="connsiteY14" fmla="*/ 253231 h 746895"/>
                    <a:gd name="connsiteX15" fmla="*/ 776111 w 1702775"/>
                    <a:gd name="connsiteY15" fmla="*/ 280627 h 746895"/>
                    <a:gd name="connsiteX16" fmla="*/ 704966 w 1702775"/>
                    <a:gd name="connsiteY16" fmla="*/ 327170 h 746895"/>
                    <a:gd name="connsiteX17" fmla="*/ 520692 w 1702775"/>
                    <a:gd name="connsiteY17" fmla="*/ 570311 h 746895"/>
                    <a:gd name="connsiteX18" fmla="*/ 518457 w 1702775"/>
                    <a:gd name="connsiteY18" fmla="*/ 424501 h 746895"/>
                    <a:gd name="connsiteX19" fmla="*/ 559202 w 1702775"/>
                    <a:gd name="connsiteY19" fmla="*/ 359448 h 746895"/>
                    <a:gd name="connsiteX20" fmla="*/ 550212 w 1702775"/>
                    <a:gd name="connsiteY20" fmla="*/ 364833 h 746895"/>
                    <a:gd name="connsiteX21" fmla="*/ 529485 w 1702775"/>
                    <a:gd name="connsiteY21" fmla="*/ 382725 h 746895"/>
                    <a:gd name="connsiteX22" fmla="*/ 409566 w 1702775"/>
                    <a:gd name="connsiteY22" fmla="*/ 570312 h 746895"/>
                    <a:gd name="connsiteX23" fmla="*/ 388964 w 1702775"/>
                    <a:gd name="connsiteY23" fmla="*/ 504644 h 746895"/>
                    <a:gd name="connsiteX24" fmla="*/ 400449 w 1702775"/>
                    <a:gd name="connsiteY24" fmla="*/ 454534 h 746895"/>
                    <a:gd name="connsiteX25" fmla="*/ 380643 w 1702775"/>
                    <a:gd name="connsiteY25" fmla="*/ 466397 h 746895"/>
                    <a:gd name="connsiteX26" fmla="*/ 38280 w 1702775"/>
                    <a:gd name="connsiteY26" fmla="*/ 746895 h 746895"/>
                    <a:gd name="connsiteX27" fmla="*/ 345134 w 1702775"/>
                    <a:gd name="connsiteY27" fmla="*/ 107057 h 746895"/>
                    <a:gd name="connsiteX0" fmla="*/ 940316 w 1702775"/>
                    <a:gd name="connsiteY0" fmla="*/ 1628 h 746895"/>
                    <a:gd name="connsiteX1" fmla="*/ 1357640 w 1702775"/>
                    <a:gd name="connsiteY1" fmla="*/ 107056 h 746895"/>
                    <a:gd name="connsiteX2" fmla="*/ 1664495 w 1702775"/>
                    <a:gd name="connsiteY2" fmla="*/ 746894 h 746895"/>
                    <a:gd name="connsiteX3" fmla="*/ 1322132 w 1702775"/>
                    <a:gd name="connsiteY3" fmla="*/ 466396 h 746895"/>
                    <a:gd name="connsiteX4" fmla="*/ 1250378 w 1702775"/>
                    <a:gd name="connsiteY4" fmla="*/ 423419 h 746895"/>
                    <a:gd name="connsiteX5" fmla="*/ 1251056 w 1702775"/>
                    <a:gd name="connsiteY5" fmla="*/ 424502 h 746895"/>
                    <a:gd name="connsiteX6" fmla="*/ 1248822 w 1702775"/>
                    <a:gd name="connsiteY6" fmla="*/ 570312 h 746895"/>
                    <a:gd name="connsiteX7" fmla="*/ 1128903 w 1702775"/>
                    <a:gd name="connsiteY7" fmla="*/ 382725 h 746895"/>
                    <a:gd name="connsiteX8" fmla="*/ 1116684 w 1702775"/>
                    <a:gd name="connsiteY8" fmla="*/ 372177 h 746895"/>
                    <a:gd name="connsiteX9" fmla="*/ 1149457 w 1702775"/>
                    <a:gd name="connsiteY9" fmla="*/ 424502 h 746895"/>
                    <a:gd name="connsiteX10" fmla="*/ 1147223 w 1702775"/>
                    <a:gd name="connsiteY10" fmla="*/ 570312 h 746895"/>
                    <a:gd name="connsiteX11" fmla="*/ 962949 w 1702775"/>
                    <a:gd name="connsiteY11" fmla="*/ 327171 h 746895"/>
                    <a:gd name="connsiteX12" fmla="*/ 891803 w 1702775"/>
                    <a:gd name="connsiteY12" fmla="*/ 280628 h 746895"/>
                    <a:gd name="connsiteX13" fmla="*/ 833956 w 1702775"/>
                    <a:gd name="connsiteY13" fmla="*/ 253231 h 746895"/>
                    <a:gd name="connsiteX14" fmla="*/ 776111 w 1702775"/>
                    <a:gd name="connsiteY14" fmla="*/ 280627 h 746895"/>
                    <a:gd name="connsiteX15" fmla="*/ 704966 w 1702775"/>
                    <a:gd name="connsiteY15" fmla="*/ 327170 h 746895"/>
                    <a:gd name="connsiteX16" fmla="*/ 520692 w 1702775"/>
                    <a:gd name="connsiteY16" fmla="*/ 570311 h 746895"/>
                    <a:gd name="connsiteX17" fmla="*/ 518457 w 1702775"/>
                    <a:gd name="connsiteY17" fmla="*/ 424501 h 746895"/>
                    <a:gd name="connsiteX18" fmla="*/ 559202 w 1702775"/>
                    <a:gd name="connsiteY18" fmla="*/ 359448 h 746895"/>
                    <a:gd name="connsiteX19" fmla="*/ 550212 w 1702775"/>
                    <a:gd name="connsiteY19" fmla="*/ 364833 h 746895"/>
                    <a:gd name="connsiteX20" fmla="*/ 529485 w 1702775"/>
                    <a:gd name="connsiteY20" fmla="*/ 382725 h 746895"/>
                    <a:gd name="connsiteX21" fmla="*/ 409566 w 1702775"/>
                    <a:gd name="connsiteY21" fmla="*/ 570312 h 746895"/>
                    <a:gd name="connsiteX22" fmla="*/ 388964 w 1702775"/>
                    <a:gd name="connsiteY22" fmla="*/ 504644 h 746895"/>
                    <a:gd name="connsiteX23" fmla="*/ 400449 w 1702775"/>
                    <a:gd name="connsiteY23" fmla="*/ 454534 h 746895"/>
                    <a:gd name="connsiteX24" fmla="*/ 380643 w 1702775"/>
                    <a:gd name="connsiteY24" fmla="*/ 466397 h 746895"/>
                    <a:gd name="connsiteX25" fmla="*/ 38280 w 1702775"/>
                    <a:gd name="connsiteY25" fmla="*/ 746895 h 746895"/>
                    <a:gd name="connsiteX26" fmla="*/ 345134 w 1702775"/>
                    <a:gd name="connsiteY26" fmla="*/ 107057 h 746895"/>
                    <a:gd name="connsiteX0" fmla="*/ 1357640 w 1702775"/>
                    <a:gd name="connsiteY0" fmla="*/ 0 h 639839"/>
                    <a:gd name="connsiteX1" fmla="*/ 1664495 w 1702775"/>
                    <a:gd name="connsiteY1" fmla="*/ 639838 h 639839"/>
                    <a:gd name="connsiteX2" fmla="*/ 1322132 w 1702775"/>
                    <a:gd name="connsiteY2" fmla="*/ 359340 h 639839"/>
                    <a:gd name="connsiteX3" fmla="*/ 1250378 w 1702775"/>
                    <a:gd name="connsiteY3" fmla="*/ 316363 h 639839"/>
                    <a:gd name="connsiteX4" fmla="*/ 1251056 w 1702775"/>
                    <a:gd name="connsiteY4" fmla="*/ 317446 h 639839"/>
                    <a:gd name="connsiteX5" fmla="*/ 1248822 w 1702775"/>
                    <a:gd name="connsiteY5" fmla="*/ 463256 h 639839"/>
                    <a:gd name="connsiteX6" fmla="*/ 1128903 w 1702775"/>
                    <a:gd name="connsiteY6" fmla="*/ 275669 h 639839"/>
                    <a:gd name="connsiteX7" fmla="*/ 1116684 w 1702775"/>
                    <a:gd name="connsiteY7" fmla="*/ 265121 h 639839"/>
                    <a:gd name="connsiteX8" fmla="*/ 1149457 w 1702775"/>
                    <a:gd name="connsiteY8" fmla="*/ 317446 h 639839"/>
                    <a:gd name="connsiteX9" fmla="*/ 1147223 w 1702775"/>
                    <a:gd name="connsiteY9" fmla="*/ 463256 h 639839"/>
                    <a:gd name="connsiteX10" fmla="*/ 962949 w 1702775"/>
                    <a:gd name="connsiteY10" fmla="*/ 220115 h 639839"/>
                    <a:gd name="connsiteX11" fmla="*/ 891803 w 1702775"/>
                    <a:gd name="connsiteY11" fmla="*/ 173572 h 639839"/>
                    <a:gd name="connsiteX12" fmla="*/ 833956 w 1702775"/>
                    <a:gd name="connsiteY12" fmla="*/ 146175 h 639839"/>
                    <a:gd name="connsiteX13" fmla="*/ 776111 w 1702775"/>
                    <a:gd name="connsiteY13" fmla="*/ 173571 h 639839"/>
                    <a:gd name="connsiteX14" fmla="*/ 704966 w 1702775"/>
                    <a:gd name="connsiteY14" fmla="*/ 220114 h 639839"/>
                    <a:gd name="connsiteX15" fmla="*/ 520692 w 1702775"/>
                    <a:gd name="connsiteY15" fmla="*/ 463255 h 639839"/>
                    <a:gd name="connsiteX16" fmla="*/ 518457 w 1702775"/>
                    <a:gd name="connsiteY16" fmla="*/ 317445 h 639839"/>
                    <a:gd name="connsiteX17" fmla="*/ 559202 w 1702775"/>
                    <a:gd name="connsiteY17" fmla="*/ 252392 h 639839"/>
                    <a:gd name="connsiteX18" fmla="*/ 550212 w 1702775"/>
                    <a:gd name="connsiteY18" fmla="*/ 257777 h 639839"/>
                    <a:gd name="connsiteX19" fmla="*/ 529485 w 1702775"/>
                    <a:gd name="connsiteY19" fmla="*/ 275669 h 639839"/>
                    <a:gd name="connsiteX20" fmla="*/ 409566 w 1702775"/>
                    <a:gd name="connsiteY20" fmla="*/ 463256 h 639839"/>
                    <a:gd name="connsiteX21" fmla="*/ 388964 w 1702775"/>
                    <a:gd name="connsiteY21" fmla="*/ 397588 h 639839"/>
                    <a:gd name="connsiteX22" fmla="*/ 400449 w 1702775"/>
                    <a:gd name="connsiteY22" fmla="*/ 347478 h 639839"/>
                    <a:gd name="connsiteX23" fmla="*/ 380643 w 1702775"/>
                    <a:gd name="connsiteY23" fmla="*/ 359341 h 639839"/>
                    <a:gd name="connsiteX24" fmla="*/ 38280 w 1702775"/>
                    <a:gd name="connsiteY24" fmla="*/ 639839 h 639839"/>
                    <a:gd name="connsiteX25" fmla="*/ 345134 w 1702775"/>
                    <a:gd name="connsiteY25" fmla="*/ 1 h 639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02775" h="639839">
                      <a:moveTo>
                        <a:pt x="1357640" y="0"/>
                      </a:moveTo>
                      <a:cubicBezTo>
                        <a:pt x="1637759" y="161726"/>
                        <a:pt x="1775142" y="448192"/>
                        <a:pt x="1664495" y="639838"/>
                      </a:cubicBezTo>
                      <a:cubicBezTo>
                        <a:pt x="1561449" y="536166"/>
                        <a:pt x="1446027" y="441916"/>
                        <a:pt x="1322132" y="359340"/>
                      </a:cubicBezTo>
                      <a:lnTo>
                        <a:pt x="1250378" y="316363"/>
                      </a:lnTo>
                      <a:lnTo>
                        <a:pt x="1251056" y="317446"/>
                      </a:lnTo>
                      <a:cubicBezTo>
                        <a:pt x="1275332" y="373484"/>
                        <a:pt x="1276505" y="426515"/>
                        <a:pt x="1248822" y="463256"/>
                      </a:cubicBezTo>
                      <a:cubicBezTo>
                        <a:pt x="1230987" y="400577"/>
                        <a:pt x="1188126" y="334237"/>
                        <a:pt x="1128903" y="275669"/>
                      </a:cubicBezTo>
                      <a:lnTo>
                        <a:pt x="1116684" y="265121"/>
                      </a:lnTo>
                      <a:lnTo>
                        <a:pt x="1149457" y="317446"/>
                      </a:lnTo>
                      <a:cubicBezTo>
                        <a:pt x="1173733" y="373484"/>
                        <a:pt x="1174907" y="426515"/>
                        <a:pt x="1147223" y="463256"/>
                      </a:cubicBezTo>
                      <a:cubicBezTo>
                        <a:pt x="1123443" y="379684"/>
                        <a:pt x="1055172" y="289604"/>
                        <a:pt x="962949" y="220115"/>
                      </a:cubicBezTo>
                      <a:cubicBezTo>
                        <a:pt x="939893" y="202743"/>
                        <a:pt x="916013" y="187165"/>
                        <a:pt x="891803" y="173572"/>
                      </a:cubicBezTo>
                      <a:lnTo>
                        <a:pt x="833956" y="146175"/>
                      </a:lnTo>
                      <a:lnTo>
                        <a:pt x="776111" y="173571"/>
                      </a:lnTo>
                      <a:cubicBezTo>
                        <a:pt x="751902" y="187164"/>
                        <a:pt x="728022" y="202742"/>
                        <a:pt x="704966" y="220114"/>
                      </a:cubicBezTo>
                      <a:cubicBezTo>
                        <a:pt x="612742" y="289603"/>
                        <a:pt x="544471" y="379683"/>
                        <a:pt x="520692" y="463255"/>
                      </a:cubicBezTo>
                      <a:cubicBezTo>
                        <a:pt x="493008" y="426515"/>
                        <a:pt x="494181" y="373483"/>
                        <a:pt x="518457" y="317445"/>
                      </a:cubicBezTo>
                      <a:lnTo>
                        <a:pt x="559202" y="252392"/>
                      </a:lnTo>
                      <a:lnTo>
                        <a:pt x="550212" y="257777"/>
                      </a:lnTo>
                      <a:lnTo>
                        <a:pt x="529485" y="275669"/>
                      </a:lnTo>
                      <a:cubicBezTo>
                        <a:pt x="470262" y="334237"/>
                        <a:pt x="427401" y="400577"/>
                        <a:pt x="409566" y="463256"/>
                      </a:cubicBezTo>
                      <a:cubicBezTo>
                        <a:pt x="395725" y="444886"/>
                        <a:pt x="389097" y="422443"/>
                        <a:pt x="388964" y="397588"/>
                      </a:cubicBezTo>
                      <a:lnTo>
                        <a:pt x="400449" y="347478"/>
                      </a:lnTo>
                      <a:lnTo>
                        <a:pt x="380643" y="359341"/>
                      </a:lnTo>
                      <a:cubicBezTo>
                        <a:pt x="256747" y="441917"/>
                        <a:pt x="141326" y="536167"/>
                        <a:pt x="38280" y="639839"/>
                      </a:cubicBezTo>
                      <a:cubicBezTo>
                        <a:pt x="-72367" y="448193"/>
                        <a:pt x="65016" y="161727"/>
                        <a:pt x="345134" y="1"/>
                      </a:cubicBez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6B94DD68-09DE-478E-8F50-D7328D649D45}"/>
                  </a:ext>
                </a:extLst>
              </p:cNvPr>
              <p:cNvSpPr/>
              <p:nvPr/>
            </p:nvSpPr>
            <p:spPr>
              <a:xfrm>
                <a:off x="2687986" y="1550501"/>
                <a:ext cx="789164" cy="118132"/>
              </a:xfrm>
              <a:custGeom>
                <a:avLst/>
                <a:gdLst>
                  <a:gd name="connsiteX0" fmla="*/ 735056 w 864459"/>
                  <a:gd name="connsiteY0" fmla="*/ 0 h 129403"/>
                  <a:gd name="connsiteX1" fmla="*/ 864459 w 864459"/>
                  <a:gd name="connsiteY1" fmla="*/ 129403 h 129403"/>
                  <a:gd name="connsiteX2" fmla="*/ 799758 w 864459"/>
                  <a:gd name="connsiteY2" fmla="*/ 129403 h 129403"/>
                  <a:gd name="connsiteX3" fmla="*/ 735056 w 864459"/>
                  <a:gd name="connsiteY3" fmla="*/ 64701 h 129403"/>
                  <a:gd name="connsiteX4" fmla="*/ 670354 w 864459"/>
                  <a:gd name="connsiteY4" fmla="*/ 129403 h 129403"/>
                  <a:gd name="connsiteX5" fmla="*/ 605653 w 864459"/>
                  <a:gd name="connsiteY5" fmla="*/ 129403 h 129403"/>
                  <a:gd name="connsiteX6" fmla="*/ 735056 w 864459"/>
                  <a:gd name="connsiteY6" fmla="*/ 0 h 129403"/>
                  <a:gd name="connsiteX7" fmla="*/ 129403 w 864459"/>
                  <a:gd name="connsiteY7" fmla="*/ 0 h 129403"/>
                  <a:gd name="connsiteX8" fmla="*/ 258806 w 864459"/>
                  <a:gd name="connsiteY8" fmla="*/ 129403 h 129403"/>
                  <a:gd name="connsiteX9" fmla="*/ 194105 w 864459"/>
                  <a:gd name="connsiteY9" fmla="*/ 129403 h 129403"/>
                  <a:gd name="connsiteX10" fmla="*/ 129403 w 864459"/>
                  <a:gd name="connsiteY10" fmla="*/ 64701 h 129403"/>
                  <a:gd name="connsiteX11" fmla="*/ 64701 w 864459"/>
                  <a:gd name="connsiteY11" fmla="*/ 129403 h 129403"/>
                  <a:gd name="connsiteX12" fmla="*/ 0 w 864459"/>
                  <a:gd name="connsiteY12" fmla="*/ 129403 h 129403"/>
                  <a:gd name="connsiteX13" fmla="*/ 129403 w 864459"/>
                  <a:gd name="connsiteY13" fmla="*/ 0 h 12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64459" h="129403">
                    <a:moveTo>
                      <a:pt x="735056" y="0"/>
                    </a:moveTo>
                    <a:cubicBezTo>
                      <a:pt x="806523" y="0"/>
                      <a:pt x="864459" y="57936"/>
                      <a:pt x="864459" y="129403"/>
                    </a:cubicBezTo>
                    <a:lnTo>
                      <a:pt x="799758" y="129403"/>
                    </a:lnTo>
                    <a:cubicBezTo>
                      <a:pt x="799758" y="93669"/>
                      <a:pt x="770790" y="64701"/>
                      <a:pt x="735056" y="64701"/>
                    </a:cubicBezTo>
                    <a:cubicBezTo>
                      <a:pt x="699322" y="64701"/>
                      <a:pt x="670354" y="93669"/>
                      <a:pt x="670354" y="129403"/>
                    </a:cubicBezTo>
                    <a:lnTo>
                      <a:pt x="605653" y="129403"/>
                    </a:lnTo>
                    <a:cubicBezTo>
                      <a:pt x="605653" y="57936"/>
                      <a:pt x="663589" y="0"/>
                      <a:pt x="735056" y="0"/>
                    </a:cubicBezTo>
                    <a:close/>
                    <a:moveTo>
                      <a:pt x="129403" y="0"/>
                    </a:moveTo>
                    <a:cubicBezTo>
                      <a:pt x="200870" y="0"/>
                      <a:pt x="258806" y="57936"/>
                      <a:pt x="258806" y="129403"/>
                    </a:cubicBezTo>
                    <a:lnTo>
                      <a:pt x="194105" y="129403"/>
                    </a:lnTo>
                    <a:cubicBezTo>
                      <a:pt x="194105" y="93669"/>
                      <a:pt x="165137" y="64701"/>
                      <a:pt x="129403" y="64701"/>
                    </a:cubicBezTo>
                    <a:cubicBezTo>
                      <a:pt x="93669" y="64701"/>
                      <a:pt x="64701" y="93669"/>
                      <a:pt x="64701" y="129403"/>
                    </a:cubicBezTo>
                    <a:lnTo>
                      <a:pt x="0" y="129403"/>
                    </a:lnTo>
                    <a:cubicBezTo>
                      <a:pt x="0" y="57936"/>
                      <a:pt x="57936" y="0"/>
                      <a:pt x="12940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C3B7601-E7F6-46AA-A731-52647D2D0595}"/>
              </a:ext>
            </a:extLst>
          </p:cNvPr>
          <p:cNvGrpSpPr/>
          <p:nvPr/>
        </p:nvGrpSpPr>
        <p:grpSpPr>
          <a:xfrm>
            <a:off x="6267808" y="3429000"/>
            <a:ext cx="1971056" cy="1971056"/>
            <a:chOff x="6267808" y="3429000"/>
            <a:chExt cx="1971056" cy="1971056"/>
          </a:xfrm>
        </p:grpSpPr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63B3FE78-A7C7-46D1-A92E-617A68AF8D18}"/>
                </a:ext>
              </a:extLst>
            </p:cNvPr>
            <p:cNvSpPr/>
            <p:nvPr/>
          </p:nvSpPr>
          <p:spPr>
            <a:xfrm>
              <a:off x="6267808" y="3429000"/>
              <a:ext cx="1971056" cy="197105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B9CCB066-E7A4-4B05-A731-50E30151D506}"/>
                </a:ext>
              </a:extLst>
            </p:cNvPr>
            <p:cNvGrpSpPr/>
            <p:nvPr/>
          </p:nvGrpSpPr>
          <p:grpSpPr>
            <a:xfrm>
              <a:off x="6458227" y="3648099"/>
              <a:ext cx="1590218" cy="1646164"/>
              <a:chOff x="457484" y="873081"/>
              <a:chExt cx="1471356" cy="1523121"/>
            </a:xfrm>
          </p:grpSpPr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1CCD2DA6-B314-4FA1-9796-B00B7C9165C3}"/>
                  </a:ext>
                </a:extLst>
              </p:cNvPr>
              <p:cNvGrpSpPr/>
              <p:nvPr/>
            </p:nvGrpSpPr>
            <p:grpSpPr>
              <a:xfrm>
                <a:off x="457484" y="873081"/>
                <a:ext cx="1471356" cy="1523121"/>
                <a:chOff x="537385" y="759587"/>
                <a:chExt cx="2163834" cy="2239961"/>
              </a:xfrm>
            </p:grpSpPr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3CEDAFD6-6AA7-4AFD-A65B-40B3DCB33B9A}"/>
                    </a:ext>
                  </a:extLst>
                </p:cNvPr>
                <p:cNvGrpSpPr/>
                <p:nvPr/>
              </p:nvGrpSpPr>
              <p:grpSpPr>
                <a:xfrm>
                  <a:off x="537385" y="759587"/>
                  <a:ext cx="2163834" cy="2204654"/>
                  <a:chOff x="537385" y="759587"/>
                  <a:chExt cx="2163834" cy="2204654"/>
                </a:xfrm>
              </p:grpSpPr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EFC4B55F-2EB2-46CC-A702-FCB872516BF8}"/>
                      </a:ext>
                    </a:extLst>
                  </p:cNvPr>
                  <p:cNvSpPr/>
                  <p:nvPr/>
                </p:nvSpPr>
                <p:spPr>
                  <a:xfrm>
                    <a:off x="607285" y="759587"/>
                    <a:ext cx="2054997" cy="1398302"/>
                  </a:xfrm>
                  <a:custGeom>
                    <a:avLst/>
                    <a:gdLst>
                      <a:gd name="connsiteX0" fmla="*/ 1180785 w 2054997"/>
                      <a:gd name="connsiteY0" fmla="*/ 13 h 1277990"/>
                      <a:gd name="connsiteX1" fmla="*/ 1777080 w 2054997"/>
                      <a:gd name="connsiteY1" fmla="*/ 277917 h 1277990"/>
                      <a:gd name="connsiteX2" fmla="*/ 1943127 w 2054997"/>
                      <a:gd name="connsiteY2" fmla="*/ 1166119 h 1277990"/>
                      <a:gd name="connsiteX3" fmla="*/ 1054925 w 2054997"/>
                      <a:gd name="connsiteY3" fmla="*/ 1000073 h 1277990"/>
                      <a:gd name="connsiteX4" fmla="*/ 1027499 w 2054997"/>
                      <a:gd name="connsiteY4" fmla="*/ 968578 h 1277990"/>
                      <a:gd name="connsiteX5" fmla="*/ 1000073 w 2054997"/>
                      <a:gd name="connsiteY5" fmla="*/ 1000073 h 1277990"/>
                      <a:gd name="connsiteX6" fmla="*/ 111870 w 2054997"/>
                      <a:gd name="connsiteY6" fmla="*/ 1166119 h 1277990"/>
                      <a:gd name="connsiteX7" fmla="*/ 277917 w 2054997"/>
                      <a:gd name="connsiteY7" fmla="*/ 277917 h 1277990"/>
                      <a:gd name="connsiteX8" fmla="*/ 984147 w 2054997"/>
                      <a:gd name="connsiteY8" fmla="*/ 12747 h 1277990"/>
                      <a:gd name="connsiteX9" fmla="*/ 1023009 w 2054997"/>
                      <a:gd name="connsiteY9" fmla="*/ 27371 h 1277990"/>
                      <a:gd name="connsiteX10" fmla="*/ 1097401 w 2054997"/>
                      <a:gd name="connsiteY10" fmla="*/ 7309 h 1277990"/>
                      <a:gd name="connsiteX11" fmla="*/ 1180785 w 2054997"/>
                      <a:gd name="connsiteY11" fmla="*/ 13 h 1277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054997" h="1277990">
                        <a:moveTo>
                          <a:pt x="1180785" y="13"/>
                        </a:moveTo>
                        <a:cubicBezTo>
                          <a:pt x="1371560" y="-1306"/>
                          <a:pt x="1595128" y="95965"/>
                          <a:pt x="1777080" y="277917"/>
                        </a:cubicBezTo>
                        <a:cubicBezTo>
                          <a:pt x="2068203" y="569040"/>
                          <a:pt x="2142544" y="966702"/>
                          <a:pt x="1943127" y="1166119"/>
                        </a:cubicBezTo>
                        <a:cubicBezTo>
                          <a:pt x="1743709" y="1365537"/>
                          <a:pt x="1346048" y="1291196"/>
                          <a:pt x="1054925" y="1000073"/>
                        </a:cubicBezTo>
                        <a:lnTo>
                          <a:pt x="1027499" y="968578"/>
                        </a:lnTo>
                        <a:lnTo>
                          <a:pt x="1000073" y="1000073"/>
                        </a:lnTo>
                        <a:cubicBezTo>
                          <a:pt x="708950" y="1291196"/>
                          <a:pt x="311288" y="1365537"/>
                          <a:pt x="111870" y="1166119"/>
                        </a:cubicBezTo>
                        <a:cubicBezTo>
                          <a:pt x="-87547" y="966702"/>
                          <a:pt x="-13206" y="569040"/>
                          <a:pt x="277917" y="277917"/>
                        </a:cubicBezTo>
                        <a:cubicBezTo>
                          <a:pt x="496259" y="59575"/>
                          <a:pt x="774529" y="-36827"/>
                          <a:pt x="984147" y="12747"/>
                        </a:cubicBezTo>
                        <a:lnTo>
                          <a:pt x="1023009" y="27371"/>
                        </a:lnTo>
                        <a:lnTo>
                          <a:pt x="1097401" y="7309"/>
                        </a:lnTo>
                        <a:cubicBezTo>
                          <a:pt x="1124290" y="2627"/>
                          <a:pt x="1152168" y="211"/>
                          <a:pt x="1180785" y="13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8" name="楕円 217">
                    <a:extLst>
                      <a:ext uri="{FF2B5EF4-FFF2-40B4-BE49-F238E27FC236}">
                        <a16:creationId xmlns:a16="http://schemas.microsoft.com/office/drawing/2014/main" id="{9831EE20-3B20-46B5-8864-B5179086C8D9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37385" y="1728241"/>
                    <a:ext cx="449030" cy="64666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9" name="楕円 218">
                    <a:extLst>
                      <a:ext uri="{FF2B5EF4-FFF2-40B4-BE49-F238E27FC236}">
                        <a16:creationId xmlns:a16="http://schemas.microsoft.com/office/drawing/2014/main" id="{EF8C2DDF-321C-4E54-82B0-2BC46A4CA0A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26582" y="1830256"/>
                    <a:ext cx="307355" cy="44263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0" name="楕円 219">
                    <a:extLst>
                      <a:ext uri="{FF2B5EF4-FFF2-40B4-BE49-F238E27FC236}">
                        <a16:creationId xmlns:a16="http://schemas.microsoft.com/office/drawing/2014/main" id="{0B27EA4D-8D6B-4C56-8EFF-C3563CF34A94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252189" y="1728241"/>
                    <a:ext cx="449030" cy="646660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1" name="楕円 220">
                    <a:extLst>
                      <a:ext uri="{FF2B5EF4-FFF2-40B4-BE49-F238E27FC236}">
                        <a16:creationId xmlns:a16="http://schemas.microsoft.com/office/drawing/2014/main" id="{8F8E45D1-24D1-4AC6-BA72-8AE860A6335B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04667" y="1830256"/>
                    <a:ext cx="307355" cy="442630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2" name="楕円 221">
                    <a:extLst>
                      <a:ext uri="{FF2B5EF4-FFF2-40B4-BE49-F238E27FC236}">
                        <a16:creationId xmlns:a16="http://schemas.microsoft.com/office/drawing/2014/main" id="{D2D08B35-36BD-4A81-9F10-EA35B551BACB}"/>
                      </a:ext>
                    </a:extLst>
                  </p:cNvPr>
                  <p:cNvSpPr/>
                  <p:nvPr/>
                </p:nvSpPr>
                <p:spPr>
                  <a:xfrm>
                    <a:off x="761900" y="1076872"/>
                    <a:ext cx="1714804" cy="1887369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3" name="四角形: 角を丸くする 222">
                    <a:extLst>
                      <a:ext uri="{FF2B5EF4-FFF2-40B4-BE49-F238E27FC236}">
                        <a16:creationId xmlns:a16="http://schemas.microsoft.com/office/drawing/2014/main" id="{6014B825-8A91-4E19-8887-409A633B8A4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842543" y="168494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4" name="四角形: 角を丸くする 223">
                    <a:extLst>
                      <a:ext uri="{FF2B5EF4-FFF2-40B4-BE49-F238E27FC236}">
                        <a16:creationId xmlns:a16="http://schemas.microsoft.com/office/drawing/2014/main" id="{F0A286DB-CDBD-433F-A353-61BA43696C43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47850" y="169345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5" name="四角形: 角を丸くする 224">
                    <a:extLst>
                      <a:ext uri="{FF2B5EF4-FFF2-40B4-BE49-F238E27FC236}">
                        <a16:creationId xmlns:a16="http://schemas.microsoft.com/office/drawing/2014/main" id="{C92F102A-B8BA-4BF6-8F19-4CAB03817981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827861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6" name="四角形: 角を丸くする 225">
                    <a:extLst>
                      <a:ext uri="{FF2B5EF4-FFF2-40B4-BE49-F238E27FC236}">
                        <a16:creationId xmlns:a16="http://schemas.microsoft.com/office/drawing/2014/main" id="{4C1A7560-429E-4C07-A46D-8E1AEAAFC288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2359451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7" name="フリーフォーム: 図形 226">
                    <a:extLst>
                      <a:ext uri="{FF2B5EF4-FFF2-40B4-BE49-F238E27FC236}">
                        <a16:creationId xmlns:a16="http://schemas.microsoft.com/office/drawing/2014/main" id="{D8F588B8-66AE-4181-BEE6-2C1416903721}"/>
                      </a:ext>
                    </a:extLst>
                  </p:cNvPr>
                  <p:cNvSpPr/>
                  <p:nvPr/>
                </p:nvSpPr>
                <p:spPr>
                  <a:xfrm>
                    <a:off x="770130" y="906272"/>
                    <a:ext cx="1702775" cy="746895"/>
                  </a:xfrm>
                  <a:custGeom>
                    <a:avLst/>
                    <a:gdLst>
                      <a:gd name="connsiteX0" fmla="*/ 940316 w 1702775"/>
                      <a:gd name="connsiteY0" fmla="*/ 1628 h 746895"/>
                      <a:gd name="connsiteX1" fmla="*/ 1357640 w 1702775"/>
                      <a:gd name="connsiteY1" fmla="*/ 107056 h 746895"/>
                      <a:gd name="connsiteX2" fmla="*/ 1664495 w 1702775"/>
                      <a:gd name="connsiteY2" fmla="*/ 746894 h 746895"/>
                      <a:gd name="connsiteX3" fmla="*/ 928923 w 1702775"/>
                      <a:gd name="connsiteY3" fmla="*/ 255944 h 746895"/>
                      <a:gd name="connsiteX4" fmla="*/ 851389 w 1702775"/>
                      <a:gd name="connsiteY4" fmla="*/ 226657 h 746895"/>
                      <a:gd name="connsiteX5" fmla="*/ 773852 w 1702775"/>
                      <a:gd name="connsiteY5" fmla="*/ 255945 h 746895"/>
                      <a:gd name="connsiteX6" fmla="*/ 38280 w 1702775"/>
                      <a:gd name="connsiteY6" fmla="*/ 746895 h 746895"/>
                      <a:gd name="connsiteX7" fmla="*/ 345134 w 1702775"/>
                      <a:gd name="connsiteY7" fmla="*/ 107057 h 746895"/>
                      <a:gd name="connsiteX8" fmla="*/ 762458 w 1702775"/>
                      <a:gd name="connsiteY8" fmla="*/ 1629 h 746895"/>
                      <a:gd name="connsiteX9" fmla="*/ 853236 w 1702775"/>
                      <a:gd name="connsiteY9" fmla="*/ 17091 h 746895"/>
                      <a:gd name="connsiteX10" fmla="*/ 870728 w 1702775"/>
                      <a:gd name="connsiteY10" fmla="*/ 11786 h 746895"/>
                      <a:gd name="connsiteX11" fmla="*/ 940316 w 1702775"/>
                      <a:gd name="connsiteY11" fmla="*/ 1628 h 746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702775" h="746895">
                        <a:moveTo>
                          <a:pt x="940316" y="1628"/>
                        </a:moveTo>
                        <a:cubicBezTo>
                          <a:pt x="1068357" y="-8176"/>
                          <a:pt x="1217581" y="26192"/>
                          <a:pt x="1357640" y="107056"/>
                        </a:cubicBezTo>
                        <a:cubicBezTo>
                          <a:pt x="1637759" y="268782"/>
                          <a:pt x="1775142" y="555248"/>
                          <a:pt x="1664495" y="746894"/>
                        </a:cubicBezTo>
                        <a:cubicBezTo>
                          <a:pt x="1458403" y="539550"/>
                          <a:pt x="1202808" y="369893"/>
                          <a:pt x="928923" y="255944"/>
                        </a:cubicBezTo>
                        <a:lnTo>
                          <a:pt x="851389" y="226657"/>
                        </a:lnTo>
                        <a:lnTo>
                          <a:pt x="773852" y="255945"/>
                        </a:lnTo>
                        <a:cubicBezTo>
                          <a:pt x="499966" y="369894"/>
                          <a:pt x="244371" y="539551"/>
                          <a:pt x="38280" y="746895"/>
                        </a:cubicBezTo>
                        <a:cubicBezTo>
                          <a:pt x="-72367" y="555249"/>
                          <a:pt x="65016" y="268783"/>
                          <a:pt x="345134" y="107057"/>
                        </a:cubicBezTo>
                        <a:cubicBezTo>
                          <a:pt x="485194" y="26193"/>
                          <a:pt x="634418" y="-8175"/>
                          <a:pt x="762458" y="1629"/>
                        </a:cubicBezTo>
                        <a:lnTo>
                          <a:pt x="853236" y="17091"/>
                        </a:lnTo>
                        <a:lnTo>
                          <a:pt x="870728" y="11786"/>
                        </a:lnTo>
                        <a:cubicBezTo>
                          <a:pt x="893046" y="6858"/>
                          <a:pt x="916309" y="3467"/>
                          <a:pt x="940316" y="162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8" name="月 227">
                    <a:extLst>
                      <a:ext uri="{FF2B5EF4-FFF2-40B4-BE49-F238E27FC236}">
                        <a16:creationId xmlns:a16="http://schemas.microsoft.com/office/drawing/2014/main" id="{1B374222-40D6-47C0-A3D8-CABF4197CD1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50032" y="1273933"/>
                    <a:ext cx="144422" cy="488231"/>
                  </a:xfrm>
                  <a:prstGeom prst="moon">
                    <a:avLst>
                      <a:gd name="adj" fmla="val 36810"/>
                    </a:avLst>
                  </a:prstGeom>
                  <a:solidFill>
                    <a:sysClr val="windowText" lastClr="0000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9" name="月 228">
                    <a:extLst>
                      <a:ext uri="{FF2B5EF4-FFF2-40B4-BE49-F238E27FC236}">
                        <a16:creationId xmlns:a16="http://schemas.microsoft.com/office/drawing/2014/main" id="{5B598FFF-90F1-4512-889E-98AA5667CE4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55385" y="1273935"/>
                    <a:ext cx="144422" cy="488231"/>
                  </a:xfrm>
                  <a:prstGeom prst="moon">
                    <a:avLst>
                      <a:gd name="adj" fmla="val 32412"/>
                    </a:avLst>
                  </a:prstGeom>
                  <a:solidFill>
                    <a:sysClr val="windowText" lastClr="0000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14" name="グループ化 213">
                  <a:extLst>
                    <a:ext uri="{FF2B5EF4-FFF2-40B4-BE49-F238E27FC236}">
                      <a16:creationId xmlns:a16="http://schemas.microsoft.com/office/drawing/2014/main" id="{EBFE5703-AF30-4694-9D4C-0A66A5FE72FD}"/>
                    </a:ext>
                  </a:extLst>
                </p:cNvPr>
                <p:cNvGrpSpPr/>
                <p:nvPr/>
              </p:nvGrpSpPr>
              <p:grpSpPr>
                <a:xfrm>
                  <a:off x="814643" y="2036058"/>
                  <a:ext cx="1621468" cy="963490"/>
                  <a:chOff x="804513" y="2016579"/>
                  <a:chExt cx="1624776" cy="872077"/>
                </a:xfrm>
              </p:grpSpPr>
              <p:sp>
                <p:nvSpPr>
                  <p:cNvPr id="215" name="楕円 32">
                    <a:extLst>
                      <a:ext uri="{FF2B5EF4-FFF2-40B4-BE49-F238E27FC236}">
                        <a16:creationId xmlns:a16="http://schemas.microsoft.com/office/drawing/2014/main" id="{D86A06EE-1E08-485B-A262-DEC8C251EA7B}"/>
                      </a:ext>
                    </a:extLst>
                  </p:cNvPr>
                  <p:cNvSpPr/>
                  <p:nvPr/>
                </p:nvSpPr>
                <p:spPr>
                  <a:xfrm>
                    <a:off x="804513" y="201657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1FB608B1-97A7-4645-B294-2AF58F4C6A9C}"/>
                      </a:ext>
                    </a:extLst>
                  </p:cNvPr>
                  <p:cNvSpPr/>
                  <p:nvPr/>
                </p:nvSpPr>
                <p:spPr>
                  <a:xfrm>
                    <a:off x="1640682" y="207852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CE0252B9-296A-4F83-B302-F44C74602C91}"/>
                  </a:ext>
                </a:extLst>
              </p:cNvPr>
              <p:cNvSpPr/>
              <p:nvPr/>
            </p:nvSpPr>
            <p:spPr>
              <a:xfrm>
                <a:off x="782986" y="1499701"/>
                <a:ext cx="789164" cy="118132"/>
              </a:xfrm>
              <a:custGeom>
                <a:avLst/>
                <a:gdLst>
                  <a:gd name="connsiteX0" fmla="*/ 735056 w 864459"/>
                  <a:gd name="connsiteY0" fmla="*/ 0 h 129403"/>
                  <a:gd name="connsiteX1" fmla="*/ 864459 w 864459"/>
                  <a:gd name="connsiteY1" fmla="*/ 129403 h 129403"/>
                  <a:gd name="connsiteX2" fmla="*/ 799758 w 864459"/>
                  <a:gd name="connsiteY2" fmla="*/ 129403 h 129403"/>
                  <a:gd name="connsiteX3" fmla="*/ 735056 w 864459"/>
                  <a:gd name="connsiteY3" fmla="*/ 64701 h 129403"/>
                  <a:gd name="connsiteX4" fmla="*/ 670354 w 864459"/>
                  <a:gd name="connsiteY4" fmla="*/ 129403 h 129403"/>
                  <a:gd name="connsiteX5" fmla="*/ 605653 w 864459"/>
                  <a:gd name="connsiteY5" fmla="*/ 129403 h 129403"/>
                  <a:gd name="connsiteX6" fmla="*/ 735056 w 864459"/>
                  <a:gd name="connsiteY6" fmla="*/ 0 h 129403"/>
                  <a:gd name="connsiteX7" fmla="*/ 129403 w 864459"/>
                  <a:gd name="connsiteY7" fmla="*/ 0 h 129403"/>
                  <a:gd name="connsiteX8" fmla="*/ 258806 w 864459"/>
                  <a:gd name="connsiteY8" fmla="*/ 129403 h 129403"/>
                  <a:gd name="connsiteX9" fmla="*/ 194105 w 864459"/>
                  <a:gd name="connsiteY9" fmla="*/ 129403 h 129403"/>
                  <a:gd name="connsiteX10" fmla="*/ 129403 w 864459"/>
                  <a:gd name="connsiteY10" fmla="*/ 64701 h 129403"/>
                  <a:gd name="connsiteX11" fmla="*/ 64701 w 864459"/>
                  <a:gd name="connsiteY11" fmla="*/ 129403 h 129403"/>
                  <a:gd name="connsiteX12" fmla="*/ 0 w 864459"/>
                  <a:gd name="connsiteY12" fmla="*/ 129403 h 129403"/>
                  <a:gd name="connsiteX13" fmla="*/ 129403 w 864459"/>
                  <a:gd name="connsiteY13" fmla="*/ 0 h 12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64459" h="129403">
                    <a:moveTo>
                      <a:pt x="735056" y="0"/>
                    </a:moveTo>
                    <a:cubicBezTo>
                      <a:pt x="806523" y="0"/>
                      <a:pt x="864459" y="57936"/>
                      <a:pt x="864459" y="129403"/>
                    </a:cubicBezTo>
                    <a:lnTo>
                      <a:pt x="799758" y="129403"/>
                    </a:lnTo>
                    <a:cubicBezTo>
                      <a:pt x="799758" y="93669"/>
                      <a:pt x="770790" y="64701"/>
                      <a:pt x="735056" y="64701"/>
                    </a:cubicBezTo>
                    <a:cubicBezTo>
                      <a:pt x="699322" y="64701"/>
                      <a:pt x="670354" y="93669"/>
                      <a:pt x="670354" y="129403"/>
                    </a:cubicBezTo>
                    <a:lnTo>
                      <a:pt x="605653" y="129403"/>
                    </a:lnTo>
                    <a:cubicBezTo>
                      <a:pt x="605653" y="57936"/>
                      <a:pt x="663589" y="0"/>
                      <a:pt x="735056" y="0"/>
                    </a:cubicBezTo>
                    <a:close/>
                    <a:moveTo>
                      <a:pt x="129403" y="0"/>
                    </a:moveTo>
                    <a:cubicBezTo>
                      <a:pt x="200870" y="0"/>
                      <a:pt x="258806" y="57936"/>
                      <a:pt x="258806" y="129403"/>
                    </a:cubicBezTo>
                    <a:lnTo>
                      <a:pt x="194105" y="129403"/>
                    </a:lnTo>
                    <a:cubicBezTo>
                      <a:pt x="194105" y="93669"/>
                      <a:pt x="165137" y="64701"/>
                      <a:pt x="129403" y="64701"/>
                    </a:cubicBezTo>
                    <a:cubicBezTo>
                      <a:pt x="93669" y="64701"/>
                      <a:pt x="64701" y="93669"/>
                      <a:pt x="64701" y="129403"/>
                    </a:cubicBezTo>
                    <a:lnTo>
                      <a:pt x="0" y="129403"/>
                    </a:lnTo>
                    <a:cubicBezTo>
                      <a:pt x="0" y="57936"/>
                      <a:pt x="57936" y="0"/>
                      <a:pt x="12940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41FFDB7B-1C6B-4099-8DD0-870B42F05582}"/>
              </a:ext>
            </a:extLst>
          </p:cNvPr>
          <p:cNvGrpSpPr/>
          <p:nvPr/>
        </p:nvGrpSpPr>
        <p:grpSpPr>
          <a:xfrm>
            <a:off x="3812495" y="3429000"/>
            <a:ext cx="1971056" cy="1971056"/>
            <a:chOff x="3812495" y="3429000"/>
            <a:chExt cx="1971056" cy="1971056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E62992CE-9AFA-452C-B38F-54E6A3BC1D70}"/>
                </a:ext>
              </a:extLst>
            </p:cNvPr>
            <p:cNvSpPr/>
            <p:nvPr/>
          </p:nvSpPr>
          <p:spPr>
            <a:xfrm>
              <a:off x="3812495" y="3429000"/>
              <a:ext cx="1971056" cy="197105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58709E7D-B75A-4DB9-8F4B-75887680F469}"/>
                </a:ext>
              </a:extLst>
            </p:cNvPr>
            <p:cNvGrpSpPr/>
            <p:nvPr/>
          </p:nvGrpSpPr>
          <p:grpSpPr>
            <a:xfrm>
              <a:off x="4069646" y="3673454"/>
              <a:ext cx="1456753" cy="1475598"/>
              <a:chOff x="6074411" y="2828935"/>
              <a:chExt cx="1471356" cy="1490391"/>
            </a:xfrm>
          </p:grpSpPr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9267331F-D5F2-4BDB-BD88-A3179C0AFF1B}"/>
                  </a:ext>
                </a:extLst>
              </p:cNvPr>
              <p:cNvGrpSpPr/>
              <p:nvPr/>
            </p:nvGrpSpPr>
            <p:grpSpPr>
              <a:xfrm>
                <a:off x="6074411" y="2828935"/>
                <a:ext cx="1471356" cy="1490391"/>
                <a:chOff x="9221464" y="807721"/>
                <a:chExt cx="2163834" cy="2191827"/>
              </a:xfrm>
            </p:grpSpPr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C00612E8-815F-40E9-B360-615F0B5EAC04}"/>
                    </a:ext>
                  </a:extLst>
                </p:cNvPr>
                <p:cNvSpPr/>
                <p:nvPr/>
              </p:nvSpPr>
              <p:spPr>
                <a:xfrm>
                  <a:off x="9348437" y="807721"/>
                  <a:ext cx="1912310" cy="2007132"/>
                </a:xfrm>
                <a:custGeom>
                  <a:avLst/>
                  <a:gdLst>
                    <a:gd name="connsiteX0" fmla="*/ 561399 w 1122798"/>
                    <a:gd name="connsiteY0" fmla="*/ 0 h 1122798"/>
                    <a:gd name="connsiteX1" fmla="*/ 1122798 w 1122798"/>
                    <a:gd name="connsiteY1" fmla="*/ 561399 h 1122798"/>
                    <a:gd name="connsiteX2" fmla="*/ 1122798 w 1122798"/>
                    <a:gd name="connsiteY2" fmla="*/ 1122798 h 1122798"/>
                    <a:gd name="connsiteX3" fmla="*/ 0 w 1122798"/>
                    <a:gd name="connsiteY3" fmla="*/ 1122798 h 1122798"/>
                    <a:gd name="connsiteX4" fmla="*/ 0 w 1122798"/>
                    <a:gd name="connsiteY4" fmla="*/ 561399 h 1122798"/>
                    <a:gd name="connsiteX5" fmla="*/ 561399 w 1122798"/>
                    <a:gd name="connsiteY5" fmla="*/ 0 h 1122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22798" h="1122798">
                      <a:moveTo>
                        <a:pt x="561399" y="0"/>
                      </a:moveTo>
                      <a:cubicBezTo>
                        <a:pt x="871451" y="0"/>
                        <a:pt x="1122798" y="251347"/>
                        <a:pt x="1122798" y="561399"/>
                      </a:cubicBezTo>
                      <a:lnTo>
                        <a:pt x="1122798" y="1122798"/>
                      </a:lnTo>
                      <a:lnTo>
                        <a:pt x="0" y="1122798"/>
                      </a:lnTo>
                      <a:lnTo>
                        <a:pt x="0" y="561399"/>
                      </a:lnTo>
                      <a:cubicBezTo>
                        <a:pt x="0" y="251347"/>
                        <a:pt x="251347" y="0"/>
                        <a:pt x="5613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4" name="楕円 253">
                  <a:extLst>
                    <a:ext uri="{FF2B5EF4-FFF2-40B4-BE49-F238E27FC236}">
                      <a16:creationId xmlns:a16="http://schemas.microsoft.com/office/drawing/2014/main" id="{B989C4C1-EE78-4C1F-8976-D6C62D5FCF3E}"/>
                    </a:ext>
                  </a:extLst>
                </p:cNvPr>
                <p:cNvSpPr/>
                <p:nvPr/>
              </p:nvSpPr>
              <p:spPr>
                <a:xfrm rot="20700000">
                  <a:off x="9221464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2D6DAB94-6BF9-49A4-BC77-BBCF9C4B212B}"/>
                    </a:ext>
                  </a:extLst>
                </p:cNvPr>
                <p:cNvSpPr/>
                <p:nvPr/>
              </p:nvSpPr>
              <p:spPr>
                <a:xfrm rot="20700000">
                  <a:off x="9310661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06CD58F8-D22E-4B15-B131-AE396992EDAC}"/>
                    </a:ext>
                  </a:extLst>
                </p:cNvPr>
                <p:cNvSpPr/>
                <p:nvPr/>
              </p:nvSpPr>
              <p:spPr>
                <a:xfrm rot="900000" flipH="1">
                  <a:off x="10936268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F39FD438-C508-48F6-A0DD-B0760791402C}"/>
                    </a:ext>
                  </a:extLst>
                </p:cNvPr>
                <p:cNvSpPr/>
                <p:nvPr/>
              </p:nvSpPr>
              <p:spPr>
                <a:xfrm rot="900000" flipH="1">
                  <a:off x="10988746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4BC4C348-F04C-427B-93CA-0D577B84E950}"/>
                    </a:ext>
                  </a:extLst>
                </p:cNvPr>
                <p:cNvSpPr/>
                <p:nvPr/>
              </p:nvSpPr>
              <p:spPr>
                <a:xfrm>
                  <a:off x="9445979" y="1076872"/>
                  <a:ext cx="1714804" cy="188736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9" name="月 258">
                  <a:extLst>
                    <a:ext uri="{FF2B5EF4-FFF2-40B4-BE49-F238E27FC236}">
                      <a16:creationId xmlns:a16="http://schemas.microsoft.com/office/drawing/2014/main" id="{61C09365-1D04-4F2E-8EDD-A41EDA02FC2B}"/>
                    </a:ext>
                  </a:extLst>
                </p:cNvPr>
                <p:cNvSpPr/>
                <p:nvPr/>
              </p:nvSpPr>
              <p:spPr>
                <a:xfrm rot="5400000">
                  <a:off x="9873867" y="1300094"/>
                  <a:ext cx="64910" cy="398426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0" name="月 259">
                  <a:extLst>
                    <a:ext uri="{FF2B5EF4-FFF2-40B4-BE49-F238E27FC236}">
                      <a16:creationId xmlns:a16="http://schemas.microsoft.com/office/drawing/2014/main" id="{A9B030BB-C4E4-47D9-A8AF-1FD52F18CA54}"/>
                    </a:ext>
                  </a:extLst>
                </p:cNvPr>
                <p:cNvSpPr/>
                <p:nvPr/>
              </p:nvSpPr>
              <p:spPr>
                <a:xfrm rot="5400000">
                  <a:off x="10679217" y="1300095"/>
                  <a:ext cx="64914" cy="398426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61" name="グループ化 260">
                  <a:extLst>
                    <a:ext uri="{FF2B5EF4-FFF2-40B4-BE49-F238E27FC236}">
                      <a16:creationId xmlns:a16="http://schemas.microsoft.com/office/drawing/2014/main" id="{09826E5A-A2D9-47EF-8985-FF8310CD744B}"/>
                    </a:ext>
                  </a:extLst>
                </p:cNvPr>
                <p:cNvGrpSpPr/>
                <p:nvPr/>
              </p:nvGrpSpPr>
              <p:grpSpPr>
                <a:xfrm>
                  <a:off x="9444377" y="1684949"/>
                  <a:ext cx="1644872" cy="756497"/>
                  <a:chOff x="3634127" y="1684949"/>
                  <a:chExt cx="1644872" cy="756497"/>
                </a:xfrm>
              </p:grpSpPr>
              <p:sp>
                <p:nvSpPr>
                  <p:cNvPr id="266" name="四角形: 角を丸くする 265">
                    <a:extLst>
                      <a:ext uri="{FF2B5EF4-FFF2-40B4-BE49-F238E27FC236}">
                        <a16:creationId xmlns:a16="http://schemas.microsoft.com/office/drawing/2014/main" id="{F54FA516-4C50-49D8-ACE7-249D9D38499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16372" y="168494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7" name="四角形: 角を丸くする 266">
                    <a:extLst>
                      <a:ext uri="{FF2B5EF4-FFF2-40B4-BE49-F238E27FC236}">
                        <a16:creationId xmlns:a16="http://schemas.microsoft.com/office/drawing/2014/main" id="{3FF7123B-23A2-4F4E-B7CD-30D4CE15B6CF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221679" y="169345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8" name="四角形: 角を丸くする 267">
                    <a:extLst>
                      <a:ext uri="{FF2B5EF4-FFF2-40B4-BE49-F238E27FC236}">
                        <a16:creationId xmlns:a16="http://schemas.microsoft.com/office/drawing/2014/main" id="{54640776-3962-4F83-B2C5-35A14E4F3987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3701690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9" name="四角形: 角を丸くする 268">
                    <a:extLst>
                      <a:ext uri="{FF2B5EF4-FFF2-40B4-BE49-F238E27FC236}">
                        <a16:creationId xmlns:a16="http://schemas.microsoft.com/office/drawing/2014/main" id="{B37E9F89-E433-4653-B144-CF2C9CEE99F1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5233280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62" name="グループ化 261">
                  <a:extLst>
                    <a:ext uri="{FF2B5EF4-FFF2-40B4-BE49-F238E27FC236}">
                      <a16:creationId xmlns:a16="http://schemas.microsoft.com/office/drawing/2014/main" id="{520423AA-5EBF-4631-A057-E85044332F38}"/>
                    </a:ext>
                  </a:extLst>
                </p:cNvPr>
                <p:cNvGrpSpPr/>
                <p:nvPr/>
              </p:nvGrpSpPr>
              <p:grpSpPr>
                <a:xfrm>
                  <a:off x="9507793" y="2036058"/>
                  <a:ext cx="1621468" cy="963490"/>
                  <a:chOff x="804513" y="2016579"/>
                  <a:chExt cx="1624776" cy="872077"/>
                </a:xfrm>
              </p:grpSpPr>
              <p:sp>
                <p:nvSpPr>
                  <p:cNvPr id="264" name="楕円 32">
                    <a:extLst>
                      <a:ext uri="{FF2B5EF4-FFF2-40B4-BE49-F238E27FC236}">
                        <a16:creationId xmlns:a16="http://schemas.microsoft.com/office/drawing/2014/main" id="{6738C2E6-50BE-4420-90C8-6A1289F4089E}"/>
                      </a:ext>
                    </a:extLst>
                  </p:cNvPr>
                  <p:cNvSpPr/>
                  <p:nvPr/>
                </p:nvSpPr>
                <p:spPr>
                  <a:xfrm>
                    <a:off x="804513" y="201657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310BEF02-1609-42B1-8ACA-5C31BD018A34}"/>
                      </a:ext>
                    </a:extLst>
                  </p:cNvPr>
                  <p:cNvSpPr/>
                  <p:nvPr/>
                </p:nvSpPr>
                <p:spPr>
                  <a:xfrm>
                    <a:off x="1640682" y="207852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63" name="月 262">
                  <a:extLst>
                    <a:ext uri="{FF2B5EF4-FFF2-40B4-BE49-F238E27FC236}">
                      <a16:creationId xmlns:a16="http://schemas.microsoft.com/office/drawing/2014/main" id="{A3CFD0F3-F85F-4687-B5AD-E59F4EF73271}"/>
                    </a:ext>
                  </a:extLst>
                </p:cNvPr>
                <p:cNvSpPr/>
                <p:nvPr/>
              </p:nvSpPr>
              <p:spPr>
                <a:xfrm rot="5400000">
                  <a:off x="10090484" y="558966"/>
                  <a:ext cx="425793" cy="1291736"/>
                </a:xfrm>
                <a:prstGeom prst="moon">
                  <a:avLst>
                    <a:gd name="adj" fmla="val 43289"/>
                  </a:avLst>
                </a:pr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C0A0F9F9-D53B-432E-8D75-17EE116C1872}"/>
                  </a:ext>
                </a:extLst>
              </p:cNvPr>
              <p:cNvSpPr/>
              <p:nvPr/>
            </p:nvSpPr>
            <p:spPr>
              <a:xfrm>
                <a:off x="6417326" y="3445203"/>
                <a:ext cx="789164" cy="118132"/>
              </a:xfrm>
              <a:custGeom>
                <a:avLst/>
                <a:gdLst>
                  <a:gd name="connsiteX0" fmla="*/ 735056 w 864459"/>
                  <a:gd name="connsiteY0" fmla="*/ 0 h 129403"/>
                  <a:gd name="connsiteX1" fmla="*/ 864459 w 864459"/>
                  <a:gd name="connsiteY1" fmla="*/ 129403 h 129403"/>
                  <a:gd name="connsiteX2" fmla="*/ 799758 w 864459"/>
                  <a:gd name="connsiteY2" fmla="*/ 129403 h 129403"/>
                  <a:gd name="connsiteX3" fmla="*/ 735056 w 864459"/>
                  <a:gd name="connsiteY3" fmla="*/ 64701 h 129403"/>
                  <a:gd name="connsiteX4" fmla="*/ 670354 w 864459"/>
                  <a:gd name="connsiteY4" fmla="*/ 129403 h 129403"/>
                  <a:gd name="connsiteX5" fmla="*/ 605653 w 864459"/>
                  <a:gd name="connsiteY5" fmla="*/ 129403 h 129403"/>
                  <a:gd name="connsiteX6" fmla="*/ 735056 w 864459"/>
                  <a:gd name="connsiteY6" fmla="*/ 0 h 129403"/>
                  <a:gd name="connsiteX7" fmla="*/ 129403 w 864459"/>
                  <a:gd name="connsiteY7" fmla="*/ 0 h 129403"/>
                  <a:gd name="connsiteX8" fmla="*/ 258806 w 864459"/>
                  <a:gd name="connsiteY8" fmla="*/ 129403 h 129403"/>
                  <a:gd name="connsiteX9" fmla="*/ 194105 w 864459"/>
                  <a:gd name="connsiteY9" fmla="*/ 129403 h 129403"/>
                  <a:gd name="connsiteX10" fmla="*/ 129403 w 864459"/>
                  <a:gd name="connsiteY10" fmla="*/ 64701 h 129403"/>
                  <a:gd name="connsiteX11" fmla="*/ 64701 w 864459"/>
                  <a:gd name="connsiteY11" fmla="*/ 129403 h 129403"/>
                  <a:gd name="connsiteX12" fmla="*/ 0 w 864459"/>
                  <a:gd name="connsiteY12" fmla="*/ 129403 h 129403"/>
                  <a:gd name="connsiteX13" fmla="*/ 129403 w 864459"/>
                  <a:gd name="connsiteY13" fmla="*/ 0 h 12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64459" h="129403">
                    <a:moveTo>
                      <a:pt x="735056" y="0"/>
                    </a:moveTo>
                    <a:cubicBezTo>
                      <a:pt x="806523" y="0"/>
                      <a:pt x="864459" y="57936"/>
                      <a:pt x="864459" y="129403"/>
                    </a:cubicBezTo>
                    <a:lnTo>
                      <a:pt x="799758" y="129403"/>
                    </a:lnTo>
                    <a:cubicBezTo>
                      <a:pt x="799758" y="93669"/>
                      <a:pt x="770790" y="64701"/>
                      <a:pt x="735056" y="64701"/>
                    </a:cubicBezTo>
                    <a:cubicBezTo>
                      <a:pt x="699322" y="64701"/>
                      <a:pt x="670354" y="93669"/>
                      <a:pt x="670354" y="129403"/>
                    </a:cubicBezTo>
                    <a:lnTo>
                      <a:pt x="605653" y="129403"/>
                    </a:lnTo>
                    <a:cubicBezTo>
                      <a:pt x="605653" y="57936"/>
                      <a:pt x="663589" y="0"/>
                      <a:pt x="735056" y="0"/>
                    </a:cubicBezTo>
                    <a:close/>
                    <a:moveTo>
                      <a:pt x="129403" y="0"/>
                    </a:moveTo>
                    <a:cubicBezTo>
                      <a:pt x="200870" y="0"/>
                      <a:pt x="258806" y="57936"/>
                      <a:pt x="258806" y="129403"/>
                    </a:cubicBezTo>
                    <a:lnTo>
                      <a:pt x="194105" y="129403"/>
                    </a:lnTo>
                    <a:cubicBezTo>
                      <a:pt x="194105" y="93669"/>
                      <a:pt x="165137" y="64701"/>
                      <a:pt x="129403" y="64701"/>
                    </a:cubicBezTo>
                    <a:cubicBezTo>
                      <a:pt x="93669" y="64701"/>
                      <a:pt x="64701" y="93669"/>
                      <a:pt x="64701" y="129403"/>
                    </a:cubicBezTo>
                    <a:lnTo>
                      <a:pt x="0" y="129403"/>
                    </a:lnTo>
                    <a:cubicBezTo>
                      <a:pt x="0" y="57936"/>
                      <a:pt x="57936" y="0"/>
                      <a:pt x="12940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270" name="テキスト ボックス 269">
            <a:extLst>
              <a:ext uri="{FF2B5EF4-FFF2-40B4-BE49-F238E27FC236}">
                <a16:creationId xmlns:a16="http://schemas.microsoft.com/office/drawing/2014/main" id="{9F0F33E5-5606-438A-A12C-A18A8A6174AF}"/>
              </a:ext>
            </a:extLst>
          </p:cNvPr>
          <p:cNvSpPr txBox="1"/>
          <p:nvPr/>
        </p:nvSpPr>
        <p:spPr>
          <a:xfrm>
            <a:off x="129397" y="5574037"/>
            <a:ext cx="95941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感染防止予防の為、</a:t>
            </a:r>
            <a:endParaRPr kumimoji="1" lang="en-US" altLang="ja-JP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マスク着用にご協力お願いします。</a:t>
            </a:r>
            <a:endParaRPr kumimoji="1" lang="ja-JP" altLang="en-US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9158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B9E5C22-4FE6-4151-97E8-5875D0EECDE6}"/>
              </a:ext>
            </a:extLst>
          </p:cNvPr>
          <p:cNvSpPr/>
          <p:nvPr/>
        </p:nvSpPr>
        <p:spPr>
          <a:xfrm>
            <a:off x="92460" y="98630"/>
            <a:ext cx="9721080" cy="166518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F9B371E-846F-4C8E-8E6D-62A188368CED}"/>
              </a:ext>
            </a:extLst>
          </p:cNvPr>
          <p:cNvSpPr txBox="1"/>
          <p:nvPr/>
        </p:nvSpPr>
        <p:spPr>
          <a:xfrm>
            <a:off x="0" y="548680"/>
            <a:ext cx="9905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マスク着用、消毒のお願い</a:t>
            </a:r>
            <a:endParaRPr kumimoji="1" lang="ja-JP" altLang="en-US" sz="60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D624C3-CA06-4A71-A1A7-395EED33E1E9}"/>
              </a:ext>
            </a:extLst>
          </p:cNvPr>
          <p:cNvSpPr txBox="1"/>
          <p:nvPr/>
        </p:nvSpPr>
        <p:spPr>
          <a:xfrm>
            <a:off x="497124" y="2014277"/>
            <a:ext cx="92260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コロナウイルス対策によりマスク着用、入口での手指消毒をお願いします。</a:t>
            </a:r>
            <a:endParaRPr kumimoji="1" lang="ja-JP" altLang="en-US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7CEAD28-821C-4335-9E88-9343CBCC7CFA}"/>
              </a:ext>
            </a:extLst>
          </p:cNvPr>
          <p:cNvSpPr txBox="1"/>
          <p:nvPr/>
        </p:nvSpPr>
        <p:spPr>
          <a:xfrm>
            <a:off x="497504" y="5724255"/>
            <a:ext cx="92260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マスク着用にご協力いただけない場合は、</a:t>
            </a:r>
            <a:endParaRPr lang="en-US" altLang="ja-JP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入場をお断りさせていただきますのでご了承願います。</a:t>
            </a:r>
            <a:endParaRPr kumimoji="1" lang="ja-JP" altLang="en-US" sz="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E60D17E-E260-4FBF-B58E-7900D962E1E9}"/>
              </a:ext>
            </a:extLst>
          </p:cNvPr>
          <p:cNvGrpSpPr/>
          <p:nvPr/>
        </p:nvGrpSpPr>
        <p:grpSpPr>
          <a:xfrm>
            <a:off x="1357182" y="3520285"/>
            <a:ext cx="6881682" cy="1971056"/>
            <a:chOff x="1357182" y="3520285"/>
            <a:chExt cx="6881682" cy="1971056"/>
          </a:xfrm>
        </p:grpSpPr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9418AEDE-A19D-4D08-BABB-372D5809315A}"/>
                </a:ext>
              </a:extLst>
            </p:cNvPr>
            <p:cNvSpPr/>
            <p:nvPr/>
          </p:nvSpPr>
          <p:spPr>
            <a:xfrm>
              <a:off x="1357182" y="3520285"/>
              <a:ext cx="1971056" cy="197105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E62992CE-9AFA-452C-B38F-54E6A3BC1D70}"/>
                </a:ext>
              </a:extLst>
            </p:cNvPr>
            <p:cNvSpPr/>
            <p:nvPr/>
          </p:nvSpPr>
          <p:spPr>
            <a:xfrm>
              <a:off x="3812495" y="3520285"/>
              <a:ext cx="1971056" cy="197105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63B3FE78-A7C7-46D1-A92E-617A68AF8D18}"/>
                </a:ext>
              </a:extLst>
            </p:cNvPr>
            <p:cNvSpPr/>
            <p:nvPr/>
          </p:nvSpPr>
          <p:spPr>
            <a:xfrm>
              <a:off x="6267808" y="3520285"/>
              <a:ext cx="1971056" cy="197105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4A40C830-4F07-4299-B253-BA1E6CDEB30B}"/>
                </a:ext>
              </a:extLst>
            </p:cNvPr>
            <p:cNvGrpSpPr/>
            <p:nvPr/>
          </p:nvGrpSpPr>
          <p:grpSpPr>
            <a:xfrm>
              <a:off x="1577514" y="3714734"/>
              <a:ext cx="1520434" cy="1520810"/>
              <a:chOff x="2338405" y="902191"/>
              <a:chExt cx="1493735" cy="1494106"/>
            </a:xfrm>
          </p:grpSpPr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2868DBB5-E8BD-4822-8A35-AE628824B9CC}"/>
                  </a:ext>
                </a:extLst>
              </p:cNvPr>
              <p:cNvGrpSpPr/>
              <p:nvPr/>
            </p:nvGrpSpPr>
            <p:grpSpPr>
              <a:xfrm>
                <a:off x="2338405" y="902191"/>
                <a:ext cx="1493735" cy="1494106"/>
                <a:chOff x="3327438" y="655320"/>
                <a:chExt cx="2343645" cy="2344228"/>
              </a:xfrm>
            </p:grpSpPr>
            <p:sp>
              <p:nvSpPr>
                <p:cNvPr id="135" name="月 134">
                  <a:extLst>
                    <a:ext uri="{FF2B5EF4-FFF2-40B4-BE49-F238E27FC236}">
                      <a16:creationId xmlns:a16="http://schemas.microsoft.com/office/drawing/2014/main" id="{C65EAE04-5BA0-4555-BC8B-B69DE6D78405}"/>
                    </a:ext>
                  </a:extLst>
                </p:cNvPr>
                <p:cNvSpPr/>
                <p:nvPr/>
              </p:nvSpPr>
              <p:spPr>
                <a:xfrm>
                  <a:off x="3327438" y="1621742"/>
                  <a:ext cx="634214" cy="1316550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" name="月 135">
                  <a:extLst>
                    <a:ext uri="{FF2B5EF4-FFF2-40B4-BE49-F238E27FC236}">
                      <a16:creationId xmlns:a16="http://schemas.microsoft.com/office/drawing/2014/main" id="{980BCE2A-D7C8-4E31-BBB9-CBD79A12D590}"/>
                    </a:ext>
                  </a:extLst>
                </p:cNvPr>
                <p:cNvSpPr/>
                <p:nvPr/>
              </p:nvSpPr>
              <p:spPr>
                <a:xfrm flipH="1">
                  <a:off x="5036869" y="1621742"/>
                  <a:ext cx="634214" cy="1316550"/>
                </a:xfrm>
                <a:prstGeom prst="moon">
                  <a:avLst>
                    <a:gd name="adj" fmla="val 87500"/>
                  </a:avLst>
                </a:pr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6BBE56D4-17B7-4CEE-977B-56E0A1ECBEA4}"/>
                    </a:ext>
                  </a:extLst>
                </p:cNvPr>
                <p:cNvSpPr/>
                <p:nvPr/>
              </p:nvSpPr>
              <p:spPr>
                <a:xfrm>
                  <a:off x="3429226" y="655320"/>
                  <a:ext cx="2158774" cy="1502569"/>
                </a:xfrm>
                <a:custGeom>
                  <a:avLst/>
                  <a:gdLst>
                    <a:gd name="connsiteX0" fmla="*/ 1180785 w 2054997"/>
                    <a:gd name="connsiteY0" fmla="*/ 13 h 1277990"/>
                    <a:gd name="connsiteX1" fmla="*/ 1777080 w 2054997"/>
                    <a:gd name="connsiteY1" fmla="*/ 277917 h 1277990"/>
                    <a:gd name="connsiteX2" fmla="*/ 1943127 w 2054997"/>
                    <a:gd name="connsiteY2" fmla="*/ 1166119 h 1277990"/>
                    <a:gd name="connsiteX3" fmla="*/ 1054925 w 2054997"/>
                    <a:gd name="connsiteY3" fmla="*/ 1000073 h 1277990"/>
                    <a:gd name="connsiteX4" fmla="*/ 1027499 w 2054997"/>
                    <a:gd name="connsiteY4" fmla="*/ 968578 h 1277990"/>
                    <a:gd name="connsiteX5" fmla="*/ 1000073 w 2054997"/>
                    <a:gd name="connsiteY5" fmla="*/ 1000073 h 1277990"/>
                    <a:gd name="connsiteX6" fmla="*/ 111870 w 2054997"/>
                    <a:gd name="connsiteY6" fmla="*/ 1166119 h 1277990"/>
                    <a:gd name="connsiteX7" fmla="*/ 277917 w 2054997"/>
                    <a:gd name="connsiteY7" fmla="*/ 277917 h 1277990"/>
                    <a:gd name="connsiteX8" fmla="*/ 984147 w 2054997"/>
                    <a:gd name="connsiteY8" fmla="*/ 12747 h 1277990"/>
                    <a:gd name="connsiteX9" fmla="*/ 1023009 w 2054997"/>
                    <a:gd name="connsiteY9" fmla="*/ 27371 h 1277990"/>
                    <a:gd name="connsiteX10" fmla="*/ 1097401 w 2054997"/>
                    <a:gd name="connsiteY10" fmla="*/ 7309 h 1277990"/>
                    <a:gd name="connsiteX11" fmla="*/ 1180785 w 2054997"/>
                    <a:gd name="connsiteY11" fmla="*/ 13 h 127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54997" h="1277990">
                      <a:moveTo>
                        <a:pt x="1180785" y="13"/>
                      </a:moveTo>
                      <a:cubicBezTo>
                        <a:pt x="1371560" y="-1306"/>
                        <a:pt x="1595128" y="95965"/>
                        <a:pt x="1777080" y="277917"/>
                      </a:cubicBezTo>
                      <a:cubicBezTo>
                        <a:pt x="2068203" y="569040"/>
                        <a:pt x="2142544" y="966702"/>
                        <a:pt x="1943127" y="1166119"/>
                      </a:cubicBezTo>
                      <a:cubicBezTo>
                        <a:pt x="1743709" y="1365537"/>
                        <a:pt x="1346048" y="1291196"/>
                        <a:pt x="1054925" y="1000073"/>
                      </a:cubicBezTo>
                      <a:lnTo>
                        <a:pt x="1027499" y="968578"/>
                      </a:lnTo>
                      <a:lnTo>
                        <a:pt x="1000073" y="1000073"/>
                      </a:lnTo>
                      <a:cubicBezTo>
                        <a:pt x="708950" y="1291196"/>
                        <a:pt x="311288" y="1365537"/>
                        <a:pt x="111870" y="1166119"/>
                      </a:cubicBezTo>
                      <a:cubicBezTo>
                        <a:pt x="-87547" y="966702"/>
                        <a:pt x="-13206" y="569040"/>
                        <a:pt x="277917" y="277917"/>
                      </a:cubicBezTo>
                      <a:cubicBezTo>
                        <a:pt x="496259" y="59575"/>
                        <a:pt x="774529" y="-36827"/>
                        <a:pt x="984147" y="12747"/>
                      </a:cubicBezTo>
                      <a:lnTo>
                        <a:pt x="1023009" y="27371"/>
                      </a:lnTo>
                      <a:lnTo>
                        <a:pt x="1097401" y="7309"/>
                      </a:lnTo>
                      <a:cubicBezTo>
                        <a:pt x="1124290" y="2627"/>
                        <a:pt x="1152168" y="211"/>
                        <a:pt x="1180785" y="13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CC65302D-CB41-4793-8197-29A1FA87096D}"/>
                    </a:ext>
                  </a:extLst>
                </p:cNvPr>
                <p:cNvSpPr/>
                <p:nvPr/>
              </p:nvSpPr>
              <p:spPr>
                <a:xfrm rot="20700000">
                  <a:off x="3411214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0D91A8A7-1210-44A1-9E3F-92D5A6522FBE}"/>
                    </a:ext>
                  </a:extLst>
                </p:cNvPr>
                <p:cNvSpPr/>
                <p:nvPr/>
              </p:nvSpPr>
              <p:spPr>
                <a:xfrm rot="20700000">
                  <a:off x="3500411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FB333FEA-4244-4C72-BCD4-C5071A37AB4A}"/>
                    </a:ext>
                  </a:extLst>
                </p:cNvPr>
                <p:cNvSpPr/>
                <p:nvPr/>
              </p:nvSpPr>
              <p:spPr>
                <a:xfrm rot="900000" flipH="1">
                  <a:off x="5126018" y="1728241"/>
                  <a:ext cx="449030" cy="646660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608DBD6A-C521-4D60-A44D-C86ECE905FE0}"/>
                    </a:ext>
                  </a:extLst>
                </p:cNvPr>
                <p:cNvSpPr/>
                <p:nvPr/>
              </p:nvSpPr>
              <p:spPr>
                <a:xfrm rot="900000" flipH="1">
                  <a:off x="5178496" y="1830256"/>
                  <a:ext cx="307355" cy="442630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2D44355F-BF32-4350-BC51-F8070D7D6BAC}"/>
                    </a:ext>
                  </a:extLst>
                </p:cNvPr>
                <p:cNvSpPr/>
                <p:nvPr/>
              </p:nvSpPr>
              <p:spPr>
                <a:xfrm>
                  <a:off x="3635729" y="1076872"/>
                  <a:ext cx="1714804" cy="1887369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" name="月 142">
                  <a:extLst>
                    <a:ext uri="{FF2B5EF4-FFF2-40B4-BE49-F238E27FC236}">
                      <a16:creationId xmlns:a16="http://schemas.microsoft.com/office/drawing/2014/main" id="{F58FA7E0-78A1-4F49-B295-14F802AD8341}"/>
                    </a:ext>
                  </a:extLst>
                </p:cNvPr>
                <p:cNvSpPr/>
                <p:nvPr/>
              </p:nvSpPr>
              <p:spPr>
                <a:xfrm rot="5400000">
                  <a:off x="4066118" y="1255191"/>
                  <a:ext cx="59908" cy="488231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" name="月 143">
                  <a:extLst>
                    <a:ext uri="{FF2B5EF4-FFF2-40B4-BE49-F238E27FC236}">
                      <a16:creationId xmlns:a16="http://schemas.microsoft.com/office/drawing/2014/main" id="{26060D0E-7327-4ED2-A0C9-17454637425F}"/>
                    </a:ext>
                  </a:extLst>
                </p:cNvPr>
                <p:cNvSpPr/>
                <p:nvPr/>
              </p:nvSpPr>
              <p:spPr>
                <a:xfrm rot="5400000">
                  <a:off x="4871470" y="1255192"/>
                  <a:ext cx="59909" cy="488231"/>
                </a:xfrm>
                <a:prstGeom prst="moon">
                  <a:avLst>
                    <a:gd name="adj" fmla="val 63191"/>
                  </a:avLst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6D1E0788-9523-4587-AC86-1604B9A43080}"/>
                    </a:ext>
                  </a:extLst>
                </p:cNvPr>
                <p:cNvGrpSpPr/>
                <p:nvPr/>
              </p:nvGrpSpPr>
              <p:grpSpPr>
                <a:xfrm>
                  <a:off x="3634127" y="1684949"/>
                  <a:ext cx="1644872" cy="756497"/>
                  <a:chOff x="3634127" y="1684949"/>
                  <a:chExt cx="1644872" cy="756497"/>
                </a:xfrm>
              </p:grpSpPr>
              <p:sp>
                <p:nvSpPr>
                  <p:cNvPr id="150" name="四角形: 角を丸くする 149">
                    <a:extLst>
                      <a:ext uri="{FF2B5EF4-FFF2-40B4-BE49-F238E27FC236}">
                        <a16:creationId xmlns:a16="http://schemas.microsoft.com/office/drawing/2014/main" id="{1D294BBC-785B-4C4B-9484-8CFDC51CC305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716372" y="1684949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1" name="四角形: 角を丸くする 150">
                    <a:extLst>
                      <a:ext uri="{FF2B5EF4-FFF2-40B4-BE49-F238E27FC236}">
                        <a16:creationId xmlns:a16="http://schemas.microsoft.com/office/drawing/2014/main" id="{CCDCF093-6DFD-4277-AC91-4D71ACC4AAC1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5221679" y="1693452"/>
                    <a:ext cx="45719" cy="55418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2" name="四角形: 角を丸くする 151">
                    <a:extLst>
                      <a:ext uri="{FF2B5EF4-FFF2-40B4-BE49-F238E27FC236}">
                        <a16:creationId xmlns:a16="http://schemas.microsoft.com/office/drawing/2014/main" id="{F58A5AE7-B1F6-4478-B9D1-924B54A989AB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3701690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3" name="四角形: 角を丸くする 152">
                    <a:extLst>
                      <a:ext uri="{FF2B5EF4-FFF2-40B4-BE49-F238E27FC236}">
                        <a16:creationId xmlns:a16="http://schemas.microsoft.com/office/drawing/2014/main" id="{1B6C8197-D3A1-4B8C-BD4B-944EEC2CFAB7}"/>
                      </a:ext>
                    </a:extLst>
                  </p:cNvPr>
                  <p:cNvSpPr/>
                  <p:nvPr/>
                </p:nvSpPr>
                <p:spPr>
                  <a:xfrm rot="8100000" flipH="1">
                    <a:off x="5233280" y="2260600"/>
                    <a:ext cx="45719" cy="18084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ABD05FE9-9642-4174-A4C5-933C6F2917BC}"/>
                    </a:ext>
                  </a:extLst>
                </p:cNvPr>
                <p:cNvGrpSpPr/>
                <p:nvPr/>
              </p:nvGrpSpPr>
              <p:grpSpPr>
                <a:xfrm>
                  <a:off x="3697543" y="2036058"/>
                  <a:ext cx="1621468" cy="963490"/>
                  <a:chOff x="804513" y="2016579"/>
                  <a:chExt cx="1624776" cy="872077"/>
                </a:xfrm>
              </p:grpSpPr>
              <p:sp>
                <p:nvSpPr>
                  <p:cNvPr id="148" name="楕円 32">
                    <a:extLst>
                      <a:ext uri="{FF2B5EF4-FFF2-40B4-BE49-F238E27FC236}">
                        <a16:creationId xmlns:a16="http://schemas.microsoft.com/office/drawing/2014/main" id="{5CFE1B32-C484-4E7E-9648-54756D708E02}"/>
                      </a:ext>
                    </a:extLst>
                  </p:cNvPr>
                  <p:cNvSpPr/>
                  <p:nvPr/>
                </p:nvSpPr>
                <p:spPr>
                  <a:xfrm>
                    <a:off x="804513" y="2016579"/>
                    <a:ext cx="1624776" cy="872077"/>
                  </a:xfrm>
                  <a:custGeom>
                    <a:avLst/>
                    <a:gdLst>
                      <a:gd name="connsiteX0" fmla="*/ 0 w 1714804"/>
                      <a:gd name="connsiteY0" fmla="*/ 317743 h 635485"/>
                      <a:gd name="connsiteX1" fmla="*/ 857402 w 1714804"/>
                      <a:gd name="connsiteY1" fmla="*/ 0 h 635485"/>
                      <a:gd name="connsiteX2" fmla="*/ 1714804 w 1714804"/>
                      <a:gd name="connsiteY2" fmla="*/ 317743 h 635485"/>
                      <a:gd name="connsiteX3" fmla="*/ 857402 w 1714804"/>
                      <a:gd name="connsiteY3" fmla="*/ 635486 h 635485"/>
                      <a:gd name="connsiteX4" fmla="*/ 0 w 1714804"/>
                      <a:gd name="connsiteY4" fmla="*/ 317743 h 635485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635486"/>
                      <a:gd name="connsiteX1" fmla="*/ 857402 w 1714804"/>
                      <a:gd name="connsiteY1" fmla="*/ 0 h 635486"/>
                      <a:gd name="connsiteX2" fmla="*/ 1714804 w 1714804"/>
                      <a:gd name="connsiteY2" fmla="*/ 317743 h 635486"/>
                      <a:gd name="connsiteX3" fmla="*/ 857402 w 1714804"/>
                      <a:gd name="connsiteY3" fmla="*/ 635486 h 635486"/>
                      <a:gd name="connsiteX4" fmla="*/ 0 w 1714804"/>
                      <a:gd name="connsiteY4" fmla="*/ 317743 h 635486"/>
                      <a:gd name="connsiteX0" fmla="*/ 0 w 1714804"/>
                      <a:gd name="connsiteY0" fmla="*/ 317743 h 930761"/>
                      <a:gd name="connsiteX1" fmla="*/ 857402 w 1714804"/>
                      <a:gd name="connsiteY1" fmla="*/ 0 h 930761"/>
                      <a:gd name="connsiteX2" fmla="*/ 1714804 w 1714804"/>
                      <a:gd name="connsiteY2" fmla="*/ 317743 h 930761"/>
                      <a:gd name="connsiteX3" fmla="*/ 852640 w 1714804"/>
                      <a:gd name="connsiteY3" fmla="*/ 930761 h 930761"/>
                      <a:gd name="connsiteX4" fmla="*/ 0 w 1714804"/>
                      <a:gd name="connsiteY4" fmla="*/ 317743 h 930761"/>
                      <a:gd name="connsiteX0" fmla="*/ 0 w 1714804"/>
                      <a:gd name="connsiteY0" fmla="*/ 140398 h 753416"/>
                      <a:gd name="connsiteX1" fmla="*/ 843115 w 1714804"/>
                      <a:gd name="connsiteY1" fmla="*/ 3630 h 753416"/>
                      <a:gd name="connsiteX2" fmla="*/ 1714804 w 1714804"/>
                      <a:gd name="connsiteY2" fmla="*/ 140398 h 753416"/>
                      <a:gd name="connsiteX3" fmla="*/ 852640 w 1714804"/>
                      <a:gd name="connsiteY3" fmla="*/ 753416 h 753416"/>
                      <a:gd name="connsiteX4" fmla="*/ 0 w 1714804"/>
                      <a:gd name="connsiteY4" fmla="*/ 140398 h 7534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804" h="753416">
                        <a:moveTo>
                          <a:pt x="0" y="140398"/>
                        </a:moveTo>
                        <a:cubicBezTo>
                          <a:pt x="0" y="-35087"/>
                          <a:pt x="369585" y="3630"/>
                          <a:pt x="843115" y="3630"/>
                        </a:cubicBezTo>
                        <a:cubicBezTo>
                          <a:pt x="1316645" y="3630"/>
                          <a:pt x="1714804" y="-35087"/>
                          <a:pt x="1714804" y="140398"/>
                        </a:cubicBezTo>
                        <a:cubicBezTo>
                          <a:pt x="1714804" y="315883"/>
                          <a:pt x="1326170" y="753416"/>
                          <a:pt x="852640" y="753416"/>
                        </a:cubicBezTo>
                        <a:cubicBezTo>
                          <a:pt x="379110" y="753416"/>
                          <a:pt x="0" y="315883"/>
                          <a:pt x="0" y="140398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95000"/>
                    </a:sys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6F59FBA2-8AF2-4B79-B343-DDED4AB9740D}"/>
                      </a:ext>
                    </a:extLst>
                  </p:cNvPr>
                  <p:cNvSpPr/>
                  <p:nvPr/>
                </p:nvSpPr>
                <p:spPr>
                  <a:xfrm>
                    <a:off x="1640682" y="2078524"/>
                    <a:ext cx="726558" cy="751988"/>
                  </a:xfrm>
                  <a:custGeom>
                    <a:avLst/>
                    <a:gdLst>
                      <a:gd name="connsiteX0" fmla="*/ 302447 w 810039"/>
                      <a:gd name="connsiteY0" fmla="*/ 373 h 871604"/>
                      <a:gd name="connsiteX1" fmla="*/ 810039 w 810039"/>
                      <a:gd name="connsiteY1" fmla="*/ 162510 h 871604"/>
                      <a:gd name="connsiteX2" fmla="*/ 76252 w 810039"/>
                      <a:gd name="connsiteY2" fmla="*/ 866340 h 871604"/>
                      <a:gd name="connsiteX3" fmla="*/ 0 w 810039"/>
                      <a:gd name="connsiteY3" fmla="*/ 871604 h 871604"/>
                      <a:gd name="connsiteX4" fmla="*/ 0 w 810039"/>
                      <a:gd name="connsiteY4" fmla="*/ 4054 h 871604"/>
                      <a:gd name="connsiteX5" fmla="*/ 148420 w 810039"/>
                      <a:gd name="connsiteY5" fmla="*/ 2673 h 871604"/>
                      <a:gd name="connsiteX6" fmla="*/ 302447 w 810039"/>
                      <a:gd name="connsiteY6" fmla="*/ 373 h 871604"/>
                      <a:gd name="connsiteX0" fmla="*/ 302447 w 818231"/>
                      <a:gd name="connsiteY0" fmla="*/ 663 h 871894"/>
                      <a:gd name="connsiteX1" fmla="*/ 818231 w 818231"/>
                      <a:gd name="connsiteY1" fmla="*/ 151319 h 871894"/>
                      <a:gd name="connsiteX2" fmla="*/ 76252 w 818231"/>
                      <a:gd name="connsiteY2" fmla="*/ 866630 h 871894"/>
                      <a:gd name="connsiteX3" fmla="*/ 0 w 818231"/>
                      <a:gd name="connsiteY3" fmla="*/ 871894 h 871894"/>
                      <a:gd name="connsiteX4" fmla="*/ 0 w 818231"/>
                      <a:gd name="connsiteY4" fmla="*/ 4344 h 871894"/>
                      <a:gd name="connsiteX5" fmla="*/ 148420 w 818231"/>
                      <a:gd name="connsiteY5" fmla="*/ 2963 h 871894"/>
                      <a:gd name="connsiteX6" fmla="*/ 302447 w 818231"/>
                      <a:gd name="connsiteY6" fmla="*/ 663 h 871894"/>
                      <a:gd name="connsiteX0" fmla="*/ 305177 w 820961"/>
                      <a:gd name="connsiteY0" fmla="*/ 663 h 906337"/>
                      <a:gd name="connsiteX1" fmla="*/ 820961 w 820961"/>
                      <a:gd name="connsiteY1" fmla="*/ 151319 h 906337"/>
                      <a:gd name="connsiteX2" fmla="*/ 78982 w 820961"/>
                      <a:gd name="connsiteY2" fmla="*/ 866630 h 906337"/>
                      <a:gd name="connsiteX3" fmla="*/ 0 w 820961"/>
                      <a:gd name="connsiteY3" fmla="*/ 906337 h 906337"/>
                      <a:gd name="connsiteX4" fmla="*/ 2730 w 820961"/>
                      <a:gd name="connsiteY4" fmla="*/ 4344 h 906337"/>
                      <a:gd name="connsiteX5" fmla="*/ 151150 w 820961"/>
                      <a:gd name="connsiteY5" fmla="*/ 2963 h 906337"/>
                      <a:gd name="connsiteX6" fmla="*/ 305177 w 820961"/>
                      <a:gd name="connsiteY6" fmla="*/ 663 h 906337"/>
                      <a:gd name="connsiteX0" fmla="*/ 305177 w 827139"/>
                      <a:gd name="connsiteY0" fmla="*/ 615 h 906984"/>
                      <a:gd name="connsiteX1" fmla="*/ 820961 w 827139"/>
                      <a:gd name="connsiteY1" fmla="*/ 151271 h 906984"/>
                      <a:gd name="connsiteX2" fmla="*/ 0 w 827139"/>
                      <a:gd name="connsiteY2" fmla="*/ 906289 h 906984"/>
                      <a:gd name="connsiteX3" fmla="*/ 2730 w 827139"/>
                      <a:gd name="connsiteY3" fmla="*/ 4296 h 906984"/>
                      <a:gd name="connsiteX4" fmla="*/ 151150 w 827139"/>
                      <a:gd name="connsiteY4" fmla="*/ 2915 h 906984"/>
                      <a:gd name="connsiteX5" fmla="*/ 305177 w 827139"/>
                      <a:gd name="connsiteY5" fmla="*/ 615 h 906984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7139"/>
                      <a:gd name="connsiteY0" fmla="*/ 615 h 906289"/>
                      <a:gd name="connsiteX1" fmla="*/ 820961 w 827139"/>
                      <a:gd name="connsiteY1" fmla="*/ 151271 h 906289"/>
                      <a:gd name="connsiteX2" fmla="*/ 0 w 827139"/>
                      <a:gd name="connsiteY2" fmla="*/ 906289 h 906289"/>
                      <a:gd name="connsiteX3" fmla="*/ 2730 w 827139"/>
                      <a:gd name="connsiteY3" fmla="*/ 4296 h 906289"/>
                      <a:gd name="connsiteX4" fmla="*/ 151150 w 827139"/>
                      <a:gd name="connsiteY4" fmla="*/ 2915 h 906289"/>
                      <a:gd name="connsiteX5" fmla="*/ 305177 w 827139"/>
                      <a:gd name="connsiteY5" fmla="*/ 615 h 906289"/>
                      <a:gd name="connsiteX0" fmla="*/ 305177 w 825027"/>
                      <a:gd name="connsiteY0" fmla="*/ 403 h 906077"/>
                      <a:gd name="connsiteX1" fmla="*/ 820961 w 825027"/>
                      <a:gd name="connsiteY1" fmla="*/ 151059 h 906077"/>
                      <a:gd name="connsiteX2" fmla="*/ 0 w 825027"/>
                      <a:gd name="connsiteY2" fmla="*/ 906077 h 906077"/>
                      <a:gd name="connsiteX3" fmla="*/ 2730 w 825027"/>
                      <a:gd name="connsiteY3" fmla="*/ 4084 h 906077"/>
                      <a:gd name="connsiteX4" fmla="*/ 151150 w 825027"/>
                      <a:gd name="connsiteY4" fmla="*/ 2703 h 906077"/>
                      <a:gd name="connsiteX5" fmla="*/ 305177 w 825027"/>
                      <a:gd name="connsiteY5" fmla="*/ 403 h 906077"/>
                      <a:gd name="connsiteX0" fmla="*/ 305177 w 833111"/>
                      <a:gd name="connsiteY0" fmla="*/ 743 h 906417"/>
                      <a:gd name="connsiteX1" fmla="*/ 829153 w 833111"/>
                      <a:gd name="connsiteY1" fmla="*/ 139918 h 906417"/>
                      <a:gd name="connsiteX2" fmla="*/ 0 w 833111"/>
                      <a:gd name="connsiteY2" fmla="*/ 906417 h 906417"/>
                      <a:gd name="connsiteX3" fmla="*/ 2730 w 833111"/>
                      <a:gd name="connsiteY3" fmla="*/ 4424 h 906417"/>
                      <a:gd name="connsiteX4" fmla="*/ 151150 w 833111"/>
                      <a:gd name="connsiteY4" fmla="*/ 3043 h 906417"/>
                      <a:gd name="connsiteX5" fmla="*/ 305177 w 833111"/>
                      <a:gd name="connsiteY5" fmla="*/ 743 h 906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111" h="906417">
                        <a:moveTo>
                          <a:pt x="305177" y="743"/>
                        </a:moveTo>
                        <a:cubicBezTo>
                          <a:pt x="600563" y="-2340"/>
                          <a:pt x="869094" y="-2418"/>
                          <a:pt x="829153" y="139918"/>
                        </a:cubicBezTo>
                        <a:cubicBezTo>
                          <a:pt x="819246" y="313826"/>
                          <a:pt x="515907" y="859156"/>
                          <a:pt x="0" y="906417"/>
                        </a:cubicBezTo>
                        <a:lnTo>
                          <a:pt x="2730" y="4424"/>
                        </a:lnTo>
                        <a:lnTo>
                          <a:pt x="151150" y="3043"/>
                        </a:lnTo>
                        <a:lnTo>
                          <a:pt x="305177" y="743"/>
                        </a:lnTo>
                        <a:close/>
                      </a:path>
                    </a:pathLst>
                  </a:custGeom>
                  <a:solidFill>
                    <a:srgbClr val="5B9BD5">
                      <a:lumMod val="40000"/>
                      <a:lumOff val="6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D77F7F85-CFDE-41C6-A161-DEC2CBC64047}"/>
                    </a:ext>
                  </a:extLst>
                </p:cNvPr>
                <p:cNvSpPr/>
                <p:nvPr/>
              </p:nvSpPr>
              <p:spPr>
                <a:xfrm>
                  <a:off x="3600976" y="979116"/>
                  <a:ext cx="1852088" cy="698371"/>
                </a:xfrm>
                <a:custGeom>
                  <a:avLst/>
                  <a:gdLst>
                    <a:gd name="connsiteX0" fmla="*/ 940316 w 1702775"/>
                    <a:gd name="connsiteY0" fmla="*/ 1628 h 746895"/>
                    <a:gd name="connsiteX1" fmla="*/ 1357640 w 1702775"/>
                    <a:gd name="connsiteY1" fmla="*/ 107056 h 746895"/>
                    <a:gd name="connsiteX2" fmla="*/ 1664495 w 1702775"/>
                    <a:gd name="connsiteY2" fmla="*/ 746894 h 746895"/>
                    <a:gd name="connsiteX3" fmla="*/ 1322132 w 1702775"/>
                    <a:gd name="connsiteY3" fmla="*/ 466396 h 746895"/>
                    <a:gd name="connsiteX4" fmla="*/ 1250378 w 1702775"/>
                    <a:gd name="connsiteY4" fmla="*/ 423419 h 746895"/>
                    <a:gd name="connsiteX5" fmla="*/ 1251056 w 1702775"/>
                    <a:gd name="connsiteY5" fmla="*/ 424502 h 746895"/>
                    <a:gd name="connsiteX6" fmla="*/ 1248822 w 1702775"/>
                    <a:gd name="connsiteY6" fmla="*/ 570312 h 746895"/>
                    <a:gd name="connsiteX7" fmla="*/ 1128903 w 1702775"/>
                    <a:gd name="connsiteY7" fmla="*/ 382725 h 746895"/>
                    <a:gd name="connsiteX8" fmla="*/ 1116684 w 1702775"/>
                    <a:gd name="connsiteY8" fmla="*/ 372177 h 746895"/>
                    <a:gd name="connsiteX9" fmla="*/ 1149457 w 1702775"/>
                    <a:gd name="connsiteY9" fmla="*/ 424502 h 746895"/>
                    <a:gd name="connsiteX10" fmla="*/ 1147223 w 1702775"/>
                    <a:gd name="connsiteY10" fmla="*/ 570312 h 746895"/>
                    <a:gd name="connsiteX11" fmla="*/ 962949 w 1702775"/>
                    <a:gd name="connsiteY11" fmla="*/ 327171 h 746895"/>
                    <a:gd name="connsiteX12" fmla="*/ 891803 w 1702775"/>
                    <a:gd name="connsiteY12" fmla="*/ 280628 h 746895"/>
                    <a:gd name="connsiteX13" fmla="*/ 833956 w 1702775"/>
                    <a:gd name="connsiteY13" fmla="*/ 253231 h 746895"/>
                    <a:gd name="connsiteX14" fmla="*/ 776111 w 1702775"/>
                    <a:gd name="connsiteY14" fmla="*/ 280627 h 746895"/>
                    <a:gd name="connsiteX15" fmla="*/ 704966 w 1702775"/>
                    <a:gd name="connsiteY15" fmla="*/ 327170 h 746895"/>
                    <a:gd name="connsiteX16" fmla="*/ 520692 w 1702775"/>
                    <a:gd name="connsiteY16" fmla="*/ 570311 h 746895"/>
                    <a:gd name="connsiteX17" fmla="*/ 518457 w 1702775"/>
                    <a:gd name="connsiteY17" fmla="*/ 424501 h 746895"/>
                    <a:gd name="connsiteX18" fmla="*/ 559202 w 1702775"/>
                    <a:gd name="connsiteY18" fmla="*/ 359448 h 746895"/>
                    <a:gd name="connsiteX19" fmla="*/ 550212 w 1702775"/>
                    <a:gd name="connsiteY19" fmla="*/ 364833 h 746895"/>
                    <a:gd name="connsiteX20" fmla="*/ 529485 w 1702775"/>
                    <a:gd name="connsiteY20" fmla="*/ 382725 h 746895"/>
                    <a:gd name="connsiteX21" fmla="*/ 409566 w 1702775"/>
                    <a:gd name="connsiteY21" fmla="*/ 570312 h 746895"/>
                    <a:gd name="connsiteX22" fmla="*/ 388964 w 1702775"/>
                    <a:gd name="connsiteY22" fmla="*/ 504644 h 746895"/>
                    <a:gd name="connsiteX23" fmla="*/ 400449 w 1702775"/>
                    <a:gd name="connsiteY23" fmla="*/ 454534 h 746895"/>
                    <a:gd name="connsiteX24" fmla="*/ 380643 w 1702775"/>
                    <a:gd name="connsiteY24" fmla="*/ 466397 h 746895"/>
                    <a:gd name="connsiteX25" fmla="*/ 38280 w 1702775"/>
                    <a:gd name="connsiteY25" fmla="*/ 746895 h 746895"/>
                    <a:gd name="connsiteX26" fmla="*/ 345134 w 1702775"/>
                    <a:gd name="connsiteY26" fmla="*/ 107057 h 746895"/>
                    <a:gd name="connsiteX27" fmla="*/ 762458 w 1702775"/>
                    <a:gd name="connsiteY27" fmla="*/ 1629 h 746895"/>
                    <a:gd name="connsiteX28" fmla="*/ 853236 w 1702775"/>
                    <a:gd name="connsiteY28" fmla="*/ 17091 h 746895"/>
                    <a:gd name="connsiteX29" fmla="*/ 870728 w 1702775"/>
                    <a:gd name="connsiteY29" fmla="*/ 11786 h 746895"/>
                    <a:gd name="connsiteX30" fmla="*/ 940316 w 1702775"/>
                    <a:gd name="connsiteY30" fmla="*/ 1628 h 746895"/>
                    <a:gd name="connsiteX0" fmla="*/ 870728 w 1702775"/>
                    <a:gd name="connsiteY0" fmla="*/ 11786 h 746895"/>
                    <a:gd name="connsiteX1" fmla="*/ 940316 w 1702775"/>
                    <a:gd name="connsiteY1" fmla="*/ 1628 h 746895"/>
                    <a:gd name="connsiteX2" fmla="*/ 1357640 w 1702775"/>
                    <a:gd name="connsiteY2" fmla="*/ 107056 h 746895"/>
                    <a:gd name="connsiteX3" fmla="*/ 1664495 w 1702775"/>
                    <a:gd name="connsiteY3" fmla="*/ 746894 h 746895"/>
                    <a:gd name="connsiteX4" fmla="*/ 1322132 w 1702775"/>
                    <a:gd name="connsiteY4" fmla="*/ 466396 h 746895"/>
                    <a:gd name="connsiteX5" fmla="*/ 1250378 w 1702775"/>
                    <a:gd name="connsiteY5" fmla="*/ 423419 h 746895"/>
                    <a:gd name="connsiteX6" fmla="*/ 1251056 w 1702775"/>
                    <a:gd name="connsiteY6" fmla="*/ 424502 h 746895"/>
                    <a:gd name="connsiteX7" fmla="*/ 1248822 w 1702775"/>
                    <a:gd name="connsiteY7" fmla="*/ 570312 h 746895"/>
                    <a:gd name="connsiteX8" fmla="*/ 1128903 w 1702775"/>
                    <a:gd name="connsiteY8" fmla="*/ 382725 h 746895"/>
                    <a:gd name="connsiteX9" fmla="*/ 1116684 w 1702775"/>
                    <a:gd name="connsiteY9" fmla="*/ 372177 h 746895"/>
                    <a:gd name="connsiteX10" fmla="*/ 1149457 w 1702775"/>
                    <a:gd name="connsiteY10" fmla="*/ 424502 h 746895"/>
                    <a:gd name="connsiteX11" fmla="*/ 1147223 w 1702775"/>
                    <a:gd name="connsiteY11" fmla="*/ 570312 h 746895"/>
                    <a:gd name="connsiteX12" fmla="*/ 962949 w 1702775"/>
                    <a:gd name="connsiteY12" fmla="*/ 327171 h 746895"/>
                    <a:gd name="connsiteX13" fmla="*/ 891803 w 1702775"/>
                    <a:gd name="connsiteY13" fmla="*/ 280628 h 746895"/>
                    <a:gd name="connsiteX14" fmla="*/ 833956 w 1702775"/>
                    <a:gd name="connsiteY14" fmla="*/ 253231 h 746895"/>
                    <a:gd name="connsiteX15" fmla="*/ 776111 w 1702775"/>
                    <a:gd name="connsiteY15" fmla="*/ 280627 h 746895"/>
                    <a:gd name="connsiteX16" fmla="*/ 704966 w 1702775"/>
                    <a:gd name="connsiteY16" fmla="*/ 327170 h 746895"/>
                    <a:gd name="connsiteX17" fmla="*/ 520692 w 1702775"/>
                    <a:gd name="connsiteY17" fmla="*/ 570311 h 746895"/>
                    <a:gd name="connsiteX18" fmla="*/ 518457 w 1702775"/>
                    <a:gd name="connsiteY18" fmla="*/ 424501 h 746895"/>
                    <a:gd name="connsiteX19" fmla="*/ 559202 w 1702775"/>
                    <a:gd name="connsiteY19" fmla="*/ 359448 h 746895"/>
                    <a:gd name="connsiteX20" fmla="*/ 550212 w 1702775"/>
                    <a:gd name="connsiteY20" fmla="*/ 364833 h 746895"/>
                    <a:gd name="connsiteX21" fmla="*/ 529485 w 1702775"/>
                    <a:gd name="connsiteY21" fmla="*/ 382725 h 746895"/>
                    <a:gd name="connsiteX22" fmla="*/ 409566 w 1702775"/>
                    <a:gd name="connsiteY22" fmla="*/ 570312 h 746895"/>
                    <a:gd name="connsiteX23" fmla="*/ 388964 w 1702775"/>
                    <a:gd name="connsiteY23" fmla="*/ 504644 h 746895"/>
                    <a:gd name="connsiteX24" fmla="*/ 400449 w 1702775"/>
                    <a:gd name="connsiteY24" fmla="*/ 454534 h 746895"/>
                    <a:gd name="connsiteX25" fmla="*/ 380643 w 1702775"/>
                    <a:gd name="connsiteY25" fmla="*/ 466397 h 746895"/>
                    <a:gd name="connsiteX26" fmla="*/ 38280 w 1702775"/>
                    <a:gd name="connsiteY26" fmla="*/ 746895 h 746895"/>
                    <a:gd name="connsiteX27" fmla="*/ 345134 w 1702775"/>
                    <a:gd name="connsiteY27" fmla="*/ 107057 h 746895"/>
                    <a:gd name="connsiteX28" fmla="*/ 762458 w 1702775"/>
                    <a:gd name="connsiteY28" fmla="*/ 1629 h 746895"/>
                    <a:gd name="connsiteX29" fmla="*/ 853236 w 1702775"/>
                    <a:gd name="connsiteY29" fmla="*/ 17091 h 746895"/>
                    <a:gd name="connsiteX30" fmla="*/ 954796 w 1702775"/>
                    <a:gd name="connsiteY30" fmla="*/ 95562 h 746895"/>
                    <a:gd name="connsiteX0" fmla="*/ 870728 w 1702775"/>
                    <a:gd name="connsiteY0" fmla="*/ 11786 h 746895"/>
                    <a:gd name="connsiteX1" fmla="*/ 940316 w 1702775"/>
                    <a:gd name="connsiteY1" fmla="*/ 1628 h 746895"/>
                    <a:gd name="connsiteX2" fmla="*/ 1357640 w 1702775"/>
                    <a:gd name="connsiteY2" fmla="*/ 107056 h 746895"/>
                    <a:gd name="connsiteX3" fmla="*/ 1664495 w 1702775"/>
                    <a:gd name="connsiteY3" fmla="*/ 746894 h 746895"/>
                    <a:gd name="connsiteX4" fmla="*/ 1322132 w 1702775"/>
                    <a:gd name="connsiteY4" fmla="*/ 466396 h 746895"/>
                    <a:gd name="connsiteX5" fmla="*/ 1250378 w 1702775"/>
                    <a:gd name="connsiteY5" fmla="*/ 423419 h 746895"/>
                    <a:gd name="connsiteX6" fmla="*/ 1251056 w 1702775"/>
                    <a:gd name="connsiteY6" fmla="*/ 424502 h 746895"/>
                    <a:gd name="connsiteX7" fmla="*/ 1248822 w 1702775"/>
                    <a:gd name="connsiteY7" fmla="*/ 570312 h 746895"/>
                    <a:gd name="connsiteX8" fmla="*/ 1128903 w 1702775"/>
                    <a:gd name="connsiteY8" fmla="*/ 382725 h 746895"/>
                    <a:gd name="connsiteX9" fmla="*/ 1116684 w 1702775"/>
                    <a:gd name="connsiteY9" fmla="*/ 372177 h 746895"/>
                    <a:gd name="connsiteX10" fmla="*/ 1149457 w 1702775"/>
                    <a:gd name="connsiteY10" fmla="*/ 424502 h 746895"/>
                    <a:gd name="connsiteX11" fmla="*/ 1147223 w 1702775"/>
                    <a:gd name="connsiteY11" fmla="*/ 570312 h 746895"/>
                    <a:gd name="connsiteX12" fmla="*/ 962949 w 1702775"/>
                    <a:gd name="connsiteY12" fmla="*/ 327171 h 746895"/>
                    <a:gd name="connsiteX13" fmla="*/ 891803 w 1702775"/>
                    <a:gd name="connsiteY13" fmla="*/ 280628 h 746895"/>
                    <a:gd name="connsiteX14" fmla="*/ 833956 w 1702775"/>
                    <a:gd name="connsiteY14" fmla="*/ 253231 h 746895"/>
                    <a:gd name="connsiteX15" fmla="*/ 776111 w 1702775"/>
                    <a:gd name="connsiteY15" fmla="*/ 280627 h 746895"/>
                    <a:gd name="connsiteX16" fmla="*/ 704966 w 1702775"/>
                    <a:gd name="connsiteY16" fmla="*/ 327170 h 746895"/>
                    <a:gd name="connsiteX17" fmla="*/ 520692 w 1702775"/>
                    <a:gd name="connsiteY17" fmla="*/ 570311 h 746895"/>
                    <a:gd name="connsiteX18" fmla="*/ 518457 w 1702775"/>
                    <a:gd name="connsiteY18" fmla="*/ 424501 h 746895"/>
                    <a:gd name="connsiteX19" fmla="*/ 559202 w 1702775"/>
                    <a:gd name="connsiteY19" fmla="*/ 359448 h 746895"/>
                    <a:gd name="connsiteX20" fmla="*/ 550212 w 1702775"/>
                    <a:gd name="connsiteY20" fmla="*/ 364833 h 746895"/>
                    <a:gd name="connsiteX21" fmla="*/ 529485 w 1702775"/>
                    <a:gd name="connsiteY21" fmla="*/ 382725 h 746895"/>
                    <a:gd name="connsiteX22" fmla="*/ 409566 w 1702775"/>
                    <a:gd name="connsiteY22" fmla="*/ 570312 h 746895"/>
                    <a:gd name="connsiteX23" fmla="*/ 388964 w 1702775"/>
                    <a:gd name="connsiteY23" fmla="*/ 504644 h 746895"/>
                    <a:gd name="connsiteX24" fmla="*/ 400449 w 1702775"/>
                    <a:gd name="connsiteY24" fmla="*/ 454534 h 746895"/>
                    <a:gd name="connsiteX25" fmla="*/ 380643 w 1702775"/>
                    <a:gd name="connsiteY25" fmla="*/ 466397 h 746895"/>
                    <a:gd name="connsiteX26" fmla="*/ 38280 w 1702775"/>
                    <a:gd name="connsiteY26" fmla="*/ 746895 h 746895"/>
                    <a:gd name="connsiteX27" fmla="*/ 345134 w 1702775"/>
                    <a:gd name="connsiteY27" fmla="*/ 107057 h 746895"/>
                    <a:gd name="connsiteX28" fmla="*/ 762458 w 1702775"/>
                    <a:gd name="connsiteY28" fmla="*/ 1629 h 746895"/>
                    <a:gd name="connsiteX29" fmla="*/ 853236 w 1702775"/>
                    <a:gd name="connsiteY29" fmla="*/ 17091 h 746895"/>
                    <a:gd name="connsiteX0" fmla="*/ 870728 w 1702775"/>
                    <a:gd name="connsiteY0" fmla="*/ 11786 h 746895"/>
                    <a:gd name="connsiteX1" fmla="*/ 940316 w 1702775"/>
                    <a:gd name="connsiteY1" fmla="*/ 1628 h 746895"/>
                    <a:gd name="connsiteX2" fmla="*/ 1357640 w 1702775"/>
                    <a:gd name="connsiteY2" fmla="*/ 107056 h 746895"/>
                    <a:gd name="connsiteX3" fmla="*/ 1664495 w 1702775"/>
                    <a:gd name="connsiteY3" fmla="*/ 746894 h 746895"/>
                    <a:gd name="connsiteX4" fmla="*/ 1322132 w 1702775"/>
                    <a:gd name="connsiteY4" fmla="*/ 466396 h 746895"/>
                    <a:gd name="connsiteX5" fmla="*/ 1250378 w 1702775"/>
                    <a:gd name="connsiteY5" fmla="*/ 423419 h 746895"/>
                    <a:gd name="connsiteX6" fmla="*/ 1251056 w 1702775"/>
                    <a:gd name="connsiteY6" fmla="*/ 424502 h 746895"/>
                    <a:gd name="connsiteX7" fmla="*/ 1248822 w 1702775"/>
                    <a:gd name="connsiteY7" fmla="*/ 570312 h 746895"/>
                    <a:gd name="connsiteX8" fmla="*/ 1128903 w 1702775"/>
                    <a:gd name="connsiteY8" fmla="*/ 382725 h 746895"/>
                    <a:gd name="connsiteX9" fmla="*/ 1116684 w 1702775"/>
                    <a:gd name="connsiteY9" fmla="*/ 372177 h 746895"/>
                    <a:gd name="connsiteX10" fmla="*/ 1149457 w 1702775"/>
                    <a:gd name="connsiteY10" fmla="*/ 424502 h 746895"/>
                    <a:gd name="connsiteX11" fmla="*/ 1147223 w 1702775"/>
                    <a:gd name="connsiteY11" fmla="*/ 570312 h 746895"/>
                    <a:gd name="connsiteX12" fmla="*/ 962949 w 1702775"/>
                    <a:gd name="connsiteY12" fmla="*/ 327171 h 746895"/>
                    <a:gd name="connsiteX13" fmla="*/ 891803 w 1702775"/>
                    <a:gd name="connsiteY13" fmla="*/ 280628 h 746895"/>
                    <a:gd name="connsiteX14" fmla="*/ 833956 w 1702775"/>
                    <a:gd name="connsiteY14" fmla="*/ 253231 h 746895"/>
                    <a:gd name="connsiteX15" fmla="*/ 776111 w 1702775"/>
                    <a:gd name="connsiteY15" fmla="*/ 280627 h 746895"/>
                    <a:gd name="connsiteX16" fmla="*/ 704966 w 1702775"/>
                    <a:gd name="connsiteY16" fmla="*/ 327170 h 746895"/>
                    <a:gd name="connsiteX17" fmla="*/ 520692 w 1702775"/>
                    <a:gd name="connsiteY17" fmla="*/ 570311 h 746895"/>
                    <a:gd name="connsiteX18" fmla="*/ 518457 w 1702775"/>
                    <a:gd name="connsiteY18" fmla="*/ 424501 h 746895"/>
                    <a:gd name="connsiteX19" fmla="*/ 559202 w 1702775"/>
                    <a:gd name="connsiteY19" fmla="*/ 359448 h 746895"/>
                    <a:gd name="connsiteX20" fmla="*/ 550212 w 1702775"/>
                    <a:gd name="connsiteY20" fmla="*/ 364833 h 746895"/>
                    <a:gd name="connsiteX21" fmla="*/ 529485 w 1702775"/>
                    <a:gd name="connsiteY21" fmla="*/ 382725 h 746895"/>
                    <a:gd name="connsiteX22" fmla="*/ 409566 w 1702775"/>
                    <a:gd name="connsiteY22" fmla="*/ 570312 h 746895"/>
                    <a:gd name="connsiteX23" fmla="*/ 388964 w 1702775"/>
                    <a:gd name="connsiteY23" fmla="*/ 504644 h 746895"/>
                    <a:gd name="connsiteX24" fmla="*/ 400449 w 1702775"/>
                    <a:gd name="connsiteY24" fmla="*/ 454534 h 746895"/>
                    <a:gd name="connsiteX25" fmla="*/ 380643 w 1702775"/>
                    <a:gd name="connsiteY25" fmla="*/ 466397 h 746895"/>
                    <a:gd name="connsiteX26" fmla="*/ 38280 w 1702775"/>
                    <a:gd name="connsiteY26" fmla="*/ 746895 h 746895"/>
                    <a:gd name="connsiteX27" fmla="*/ 345134 w 1702775"/>
                    <a:gd name="connsiteY27" fmla="*/ 107057 h 746895"/>
                    <a:gd name="connsiteX28" fmla="*/ 762458 w 1702775"/>
                    <a:gd name="connsiteY28" fmla="*/ 1629 h 746895"/>
                    <a:gd name="connsiteX0" fmla="*/ 870728 w 1702775"/>
                    <a:gd name="connsiteY0" fmla="*/ 11786 h 746895"/>
                    <a:gd name="connsiteX1" fmla="*/ 940316 w 1702775"/>
                    <a:gd name="connsiteY1" fmla="*/ 1628 h 746895"/>
                    <a:gd name="connsiteX2" fmla="*/ 1357640 w 1702775"/>
                    <a:gd name="connsiteY2" fmla="*/ 107056 h 746895"/>
                    <a:gd name="connsiteX3" fmla="*/ 1664495 w 1702775"/>
                    <a:gd name="connsiteY3" fmla="*/ 746894 h 746895"/>
                    <a:gd name="connsiteX4" fmla="*/ 1322132 w 1702775"/>
                    <a:gd name="connsiteY4" fmla="*/ 466396 h 746895"/>
                    <a:gd name="connsiteX5" fmla="*/ 1250378 w 1702775"/>
                    <a:gd name="connsiteY5" fmla="*/ 423419 h 746895"/>
                    <a:gd name="connsiteX6" fmla="*/ 1251056 w 1702775"/>
                    <a:gd name="connsiteY6" fmla="*/ 424502 h 746895"/>
                    <a:gd name="connsiteX7" fmla="*/ 1248822 w 1702775"/>
                    <a:gd name="connsiteY7" fmla="*/ 570312 h 746895"/>
                    <a:gd name="connsiteX8" fmla="*/ 1128903 w 1702775"/>
                    <a:gd name="connsiteY8" fmla="*/ 382725 h 746895"/>
                    <a:gd name="connsiteX9" fmla="*/ 1116684 w 1702775"/>
                    <a:gd name="connsiteY9" fmla="*/ 372177 h 746895"/>
                    <a:gd name="connsiteX10" fmla="*/ 1149457 w 1702775"/>
                    <a:gd name="connsiteY10" fmla="*/ 424502 h 746895"/>
                    <a:gd name="connsiteX11" fmla="*/ 1147223 w 1702775"/>
                    <a:gd name="connsiteY11" fmla="*/ 570312 h 746895"/>
                    <a:gd name="connsiteX12" fmla="*/ 962949 w 1702775"/>
                    <a:gd name="connsiteY12" fmla="*/ 327171 h 746895"/>
                    <a:gd name="connsiteX13" fmla="*/ 891803 w 1702775"/>
                    <a:gd name="connsiteY13" fmla="*/ 280628 h 746895"/>
                    <a:gd name="connsiteX14" fmla="*/ 833956 w 1702775"/>
                    <a:gd name="connsiteY14" fmla="*/ 253231 h 746895"/>
                    <a:gd name="connsiteX15" fmla="*/ 776111 w 1702775"/>
                    <a:gd name="connsiteY15" fmla="*/ 280627 h 746895"/>
                    <a:gd name="connsiteX16" fmla="*/ 704966 w 1702775"/>
                    <a:gd name="connsiteY16" fmla="*/ 327170 h 746895"/>
                    <a:gd name="connsiteX17" fmla="*/ 520692 w 1702775"/>
                    <a:gd name="connsiteY17" fmla="*/ 570311 h 746895"/>
                    <a:gd name="connsiteX18" fmla="*/ 518457 w 1702775"/>
                    <a:gd name="connsiteY18" fmla="*/ 424501 h 746895"/>
                    <a:gd name="connsiteX19" fmla="*/ 559202 w 1702775"/>
                    <a:gd name="connsiteY19" fmla="*/ 359448 h 746895"/>
                    <a:gd name="connsiteX20" fmla="*/ 550212 w 1702775"/>
                    <a:gd name="connsiteY20" fmla="*/ 364833 h 746895"/>
                    <a:gd name="connsiteX21" fmla="*/ 529485 w 1702775"/>
                    <a:gd name="connsiteY21" fmla="*/ 382725 h 746895"/>
                    <a:gd name="connsiteX22" fmla="*/ 409566 w 1702775"/>
                    <a:gd name="connsiteY22" fmla="*/ 570312 h 746895"/>
                    <a:gd name="connsiteX23" fmla="*/ 388964 w 1702775"/>
                    <a:gd name="connsiteY23" fmla="*/ 504644 h 746895"/>
                    <a:gd name="connsiteX24" fmla="*/ 400449 w 1702775"/>
                    <a:gd name="connsiteY24" fmla="*/ 454534 h 746895"/>
                    <a:gd name="connsiteX25" fmla="*/ 380643 w 1702775"/>
                    <a:gd name="connsiteY25" fmla="*/ 466397 h 746895"/>
                    <a:gd name="connsiteX26" fmla="*/ 38280 w 1702775"/>
                    <a:gd name="connsiteY26" fmla="*/ 746895 h 746895"/>
                    <a:gd name="connsiteX27" fmla="*/ 345134 w 1702775"/>
                    <a:gd name="connsiteY27" fmla="*/ 107057 h 746895"/>
                    <a:gd name="connsiteX0" fmla="*/ 940316 w 1702775"/>
                    <a:gd name="connsiteY0" fmla="*/ 1628 h 746895"/>
                    <a:gd name="connsiteX1" fmla="*/ 1357640 w 1702775"/>
                    <a:gd name="connsiteY1" fmla="*/ 107056 h 746895"/>
                    <a:gd name="connsiteX2" fmla="*/ 1664495 w 1702775"/>
                    <a:gd name="connsiteY2" fmla="*/ 746894 h 746895"/>
                    <a:gd name="connsiteX3" fmla="*/ 1322132 w 1702775"/>
                    <a:gd name="connsiteY3" fmla="*/ 466396 h 746895"/>
                    <a:gd name="connsiteX4" fmla="*/ 1250378 w 1702775"/>
                    <a:gd name="connsiteY4" fmla="*/ 423419 h 746895"/>
                    <a:gd name="connsiteX5" fmla="*/ 1251056 w 1702775"/>
                    <a:gd name="connsiteY5" fmla="*/ 424502 h 746895"/>
                    <a:gd name="connsiteX6" fmla="*/ 1248822 w 1702775"/>
                    <a:gd name="connsiteY6" fmla="*/ 570312 h 746895"/>
                    <a:gd name="connsiteX7" fmla="*/ 1128903 w 1702775"/>
                    <a:gd name="connsiteY7" fmla="*/ 382725 h 746895"/>
                    <a:gd name="connsiteX8" fmla="*/ 1116684 w 1702775"/>
                    <a:gd name="connsiteY8" fmla="*/ 372177 h 746895"/>
                    <a:gd name="connsiteX9" fmla="*/ 1149457 w 1702775"/>
                    <a:gd name="connsiteY9" fmla="*/ 424502 h 746895"/>
                    <a:gd name="connsiteX10" fmla="*/ 1147223 w 1702775"/>
                    <a:gd name="connsiteY10" fmla="*/ 570312 h 746895"/>
                    <a:gd name="connsiteX11" fmla="*/ 962949 w 1702775"/>
                    <a:gd name="connsiteY11" fmla="*/ 327171 h 746895"/>
                    <a:gd name="connsiteX12" fmla="*/ 891803 w 1702775"/>
                    <a:gd name="connsiteY12" fmla="*/ 280628 h 746895"/>
                    <a:gd name="connsiteX13" fmla="*/ 833956 w 1702775"/>
                    <a:gd name="connsiteY13" fmla="*/ 253231 h 746895"/>
                    <a:gd name="connsiteX14" fmla="*/ 776111 w 1702775"/>
                    <a:gd name="connsiteY14" fmla="*/ 280627 h 746895"/>
                    <a:gd name="connsiteX15" fmla="*/ 704966 w 1702775"/>
                    <a:gd name="connsiteY15" fmla="*/ 327170 h 746895"/>
                    <a:gd name="connsiteX16" fmla="*/ 520692 w 1702775"/>
                    <a:gd name="connsiteY16" fmla="*/ 570311 h 746895"/>
                    <a:gd name="connsiteX17" fmla="*/ 518457 w 1702775"/>
                    <a:gd name="connsiteY17" fmla="*/ 424501 h 746895"/>
                    <a:gd name="connsiteX18" fmla="*/ 559202 w 1702775"/>
                    <a:gd name="connsiteY18" fmla="*/ 359448 h 746895"/>
                    <a:gd name="connsiteX19" fmla="*/ 550212 w 1702775"/>
                    <a:gd name="connsiteY19" fmla="*/ 364833 h 746895"/>
                    <a:gd name="connsiteX20" fmla="*/ 529485 w 1702775"/>
                    <a:gd name="connsiteY20" fmla="*/ 382725 h 746895"/>
                    <a:gd name="connsiteX21" fmla="*/ 409566 w 1702775"/>
                    <a:gd name="connsiteY21" fmla="*/ 570312 h 746895"/>
                    <a:gd name="connsiteX22" fmla="*/ 388964 w 1702775"/>
                    <a:gd name="connsiteY22" fmla="*/ 504644 h 746895"/>
                    <a:gd name="connsiteX23" fmla="*/ 400449 w 1702775"/>
                    <a:gd name="connsiteY23" fmla="*/ 454534 h 746895"/>
                    <a:gd name="connsiteX24" fmla="*/ 380643 w 1702775"/>
                    <a:gd name="connsiteY24" fmla="*/ 466397 h 746895"/>
                    <a:gd name="connsiteX25" fmla="*/ 38280 w 1702775"/>
                    <a:gd name="connsiteY25" fmla="*/ 746895 h 746895"/>
                    <a:gd name="connsiteX26" fmla="*/ 345134 w 1702775"/>
                    <a:gd name="connsiteY26" fmla="*/ 107057 h 746895"/>
                    <a:gd name="connsiteX0" fmla="*/ 1357640 w 1702775"/>
                    <a:gd name="connsiteY0" fmla="*/ 0 h 639839"/>
                    <a:gd name="connsiteX1" fmla="*/ 1664495 w 1702775"/>
                    <a:gd name="connsiteY1" fmla="*/ 639838 h 639839"/>
                    <a:gd name="connsiteX2" fmla="*/ 1322132 w 1702775"/>
                    <a:gd name="connsiteY2" fmla="*/ 359340 h 639839"/>
                    <a:gd name="connsiteX3" fmla="*/ 1250378 w 1702775"/>
                    <a:gd name="connsiteY3" fmla="*/ 316363 h 639839"/>
                    <a:gd name="connsiteX4" fmla="*/ 1251056 w 1702775"/>
                    <a:gd name="connsiteY4" fmla="*/ 317446 h 639839"/>
                    <a:gd name="connsiteX5" fmla="*/ 1248822 w 1702775"/>
                    <a:gd name="connsiteY5" fmla="*/ 463256 h 639839"/>
                    <a:gd name="connsiteX6" fmla="*/ 1128903 w 1702775"/>
                    <a:gd name="connsiteY6" fmla="*/ 275669 h 639839"/>
                    <a:gd name="connsiteX7" fmla="*/ 1116684 w 1702775"/>
                    <a:gd name="connsiteY7" fmla="*/ 265121 h 639839"/>
                    <a:gd name="connsiteX8" fmla="*/ 1149457 w 1702775"/>
                    <a:gd name="connsiteY8" fmla="*/ 317446 h 639839"/>
                    <a:gd name="connsiteX9" fmla="*/ 1147223 w 1702775"/>
                    <a:gd name="connsiteY9" fmla="*/ 463256 h 639839"/>
                    <a:gd name="connsiteX10" fmla="*/ 962949 w 1702775"/>
                    <a:gd name="connsiteY10" fmla="*/ 220115 h 639839"/>
                    <a:gd name="connsiteX11" fmla="*/ 891803 w 1702775"/>
                    <a:gd name="connsiteY11" fmla="*/ 173572 h 639839"/>
                    <a:gd name="connsiteX12" fmla="*/ 833956 w 1702775"/>
                    <a:gd name="connsiteY12" fmla="*/ 146175 h 639839"/>
                    <a:gd name="connsiteX13" fmla="*/ 776111 w 1702775"/>
                    <a:gd name="connsiteY13" fmla="*/ 173571 h 639839"/>
                    <a:gd name="connsiteX14" fmla="*/ 704966 w 1702775"/>
                    <a:gd name="connsiteY14" fmla="*/ 220114 h 639839"/>
                    <a:gd name="connsiteX15" fmla="*/ 520692 w 1702775"/>
                    <a:gd name="connsiteY15" fmla="*/ 463255 h 639839"/>
                    <a:gd name="connsiteX16" fmla="*/ 518457 w 1702775"/>
                    <a:gd name="connsiteY16" fmla="*/ 317445 h 639839"/>
                    <a:gd name="connsiteX17" fmla="*/ 559202 w 1702775"/>
                    <a:gd name="connsiteY17" fmla="*/ 252392 h 639839"/>
                    <a:gd name="connsiteX18" fmla="*/ 550212 w 1702775"/>
                    <a:gd name="connsiteY18" fmla="*/ 257777 h 639839"/>
                    <a:gd name="connsiteX19" fmla="*/ 529485 w 1702775"/>
                    <a:gd name="connsiteY19" fmla="*/ 275669 h 639839"/>
                    <a:gd name="connsiteX20" fmla="*/ 409566 w 1702775"/>
                    <a:gd name="connsiteY20" fmla="*/ 463256 h 639839"/>
                    <a:gd name="connsiteX21" fmla="*/ 388964 w 1702775"/>
                    <a:gd name="connsiteY21" fmla="*/ 397588 h 639839"/>
                    <a:gd name="connsiteX22" fmla="*/ 400449 w 1702775"/>
                    <a:gd name="connsiteY22" fmla="*/ 347478 h 639839"/>
                    <a:gd name="connsiteX23" fmla="*/ 380643 w 1702775"/>
                    <a:gd name="connsiteY23" fmla="*/ 359341 h 639839"/>
                    <a:gd name="connsiteX24" fmla="*/ 38280 w 1702775"/>
                    <a:gd name="connsiteY24" fmla="*/ 639839 h 639839"/>
                    <a:gd name="connsiteX25" fmla="*/ 345134 w 1702775"/>
                    <a:gd name="connsiteY25" fmla="*/ 1 h 639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02775" h="639839">
                      <a:moveTo>
                        <a:pt x="1357640" y="0"/>
                      </a:moveTo>
                      <a:cubicBezTo>
                        <a:pt x="1637759" y="161726"/>
                        <a:pt x="1775142" y="448192"/>
                        <a:pt x="1664495" y="639838"/>
                      </a:cubicBezTo>
                      <a:cubicBezTo>
                        <a:pt x="1561449" y="536166"/>
                        <a:pt x="1446027" y="441916"/>
                        <a:pt x="1322132" y="359340"/>
                      </a:cubicBezTo>
                      <a:lnTo>
                        <a:pt x="1250378" y="316363"/>
                      </a:lnTo>
                      <a:lnTo>
                        <a:pt x="1251056" y="317446"/>
                      </a:lnTo>
                      <a:cubicBezTo>
                        <a:pt x="1275332" y="373484"/>
                        <a:pt x="1276505" y="426515"/>
                        <a:pt x="1248822" y="463256"/>
                      </a:cubicBezTo>
                      <a:cubicBezTo>
                        <a:pt x="1230987" y="400577"/>
                        <a:pt x="1188126" y="334237"/>
                        <a:pt x="1128903" y="275669"/>
                      </a:cubicBezTo>
                      <a:lnTo>
                        <a:pt x="1116684" y="265121"/>
                      </a:lnTo>
                      <a:lnTo>
                        <a:pt x="1149457" y="317446"/>
                      </a:lnTo>
                      <a:cubicBezTo>
                        <a:pt x="1173733" y="373484"/>
                        <a:pt x="1174907" y="426515"/>
                        <a:pt x="1147223" y="463256"/>
                      </a:cubicBezTo>
                      <a:cubicBezTo>
                        <a:pt x="1123443" y="379684"/>
                        <a:pt x="1055172" y="289604"/>
                        <a:pt x="962949" y="220115"/>
                      </a:cubicBezTo>
                      <a:cubicBezTo>
                        <a:pt x="939893" y="202743"/>
                        <a:pt x="916013" y="187165"/>
                        <a:pt x="891803" y="173572"/>
                      </a:cubicBezTo>
                      <a:lnTo>
                        <a:pt x="833956" y="146175"/>
                      </a:lnTo>
                      <a:lnTo>
                        <a:pt x="776111" y="173571"/>
                      </a:lnTo>
                      <a:cubicBezTo>
                        <a:pt x="751902" y="187164"/>
                        <a:pt x="728022" y="202742"/>
                        <a:pt x="704966" y="220114"/>
                      </a:cubicBezTo>
                      <a:cubicBezTo>
                        <a:pt x="612742" y="289603"/>
                        <a:pt x="544471" y="379683"/>
                        <a:pt x="520692" y="463255"/>
                      </a:cubicBezTo>
                      <a:cubicBezTo>
                        <a:pt x="493008" y="426515"/>
                        <a:pt x="494181" y="373483"/>
                        <a:pt x="518457" y="317445"/>
                      </a:cubicBezTo>
                      <a:lnTo>
                        <a:pt x="559202" y="252392"/>
                      </a:lnTo>
                      <a:lnTo>
                        <a:pt x="550212" y="257777"/>
                      </a:lnTo>
                      <a:lnTo>
                        <a:pt x="529485" y="275669"/>
                      </a:lnTo>
                      <a:cubicBezTo>
                        <a:pt x="470262" y="334237"/>
                        <a:pt x="427401" y="400577"/>
                        <a:pt x="409566" y="463256"/>
                      </a:cubicBezTo>
                      <a:cubicBezTo>
                        <a:pt x="395725" y="444886"/>
                        <a:pt x="389097" y="422443"/>
                        <a:pt x="388964" y="397588"/>
                      </a:cubicBezTo>
                      <a:lnTo>
                        <a:pt x="400449" y="347478"/>
                      </a:lnTo>
                      <a:lnTo>
                        <a:pt x="380643" y="359341"/>
                      </a:lnTo>
                      <a:cubicBezTo>
                        <a:pt x="256747" y="441917"/>
                        <a:pt x="141326" y="536167"/>
                        <a:pt x="38280" y="639839"/>
                      </a:cubicBezTo>
                      <a:cubicBezTo>
                        <a:pt x="-72367" y="448193"/>
                        <a:pt x="65016" y="161727"/>
                        <a:pt x="345134" y="1"/>
                      </a:cubicBez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6B94DD68-09DE-478E-8F50-D7328D649D45}"/>
                  </a:ext>
                </a:extLst>
              </p:cNvPr>
              <p:cNvSpPr/>
              <p:nvPr/>
            </p:nvSpPr>
            <p:spPr>
              <a:xfrm>
                <a:off x="2687986" y="1550501"/>
                <a:ext cx="789164" cy="118132"/>
              </a:xfrm>
              <a:custGeom>
                <a:avLst/>
                <a:gdLst>
                  <a:gd name="connsiteX0" fmla="*/ 735056 w 864459"/>
                  <a:gd name="connsiteY0" fmla="*/ 0 h 129403"/>
                  <a:gd name="connsiteX1" fmla="*/ 864459 w 864459"/>
                  <a:gd name="connsiteY1" fmla="*/ 129403 h 129403"/>
                  <a:gd name="connsiteX2" fmla="*/ 799758 w 864459"/>
                  <a:gd name="connsiteY2" fmla="*/ 129403 h 129403"/>
                  <a:gd name="connsiteX3" fmla="*/ 735056 w 864459"/>
                  <a:gd name="connsiteY3" fmla="*/ 64701 h 129403"/>
                  <a:gd name="connsiteX4" fmla="*/ 670354 w 864459"/>
                  <a:gd name="connsiteY4" fmla="*/ 129403 h 129403"/>
                  <a:gd name="connsiteX5" fmla="*/ 605653 w 864459"/>
                  <a:gd name="connsiteY5" fmla="*/ 129403 h 129403"/>
                  <a:gd name="connsiteX6" fmla="*/ 735056 w 864459"/>
                  <a:gd name="connsiteY6" fmla="*/ 0 h 129403"/>
                  <a:gd name="connsiteX7" fmla="*/ 129403 w 864459"/>
                  <a:gd name="connsiteY7" fmla="*/ 0 h 129403"/>
                  <a:gd name="connsiteX8" fmla="*/ 258806 w 864459"/>
                  <a:gd name="connsiteY8" fmla="*/ 129403 h 129403"/>
                  <a:gd name="connsiteX9" fmla="*/ 194105 w 864459"/>
                  <a:gd name="connsiteY9" fmla="*/ 129403 h 129403"/>
                  <a:gd name="connsiteX10" fmla="*/ 129403 w 864459"/>
                  <a:gd name="connsiteY10" fmla="*/ 64701 h 129403"/>
                  <a:gd name="connsiteX11" fmla="*/ 64701 w 864459"/>
                  <a:gd name="connsiteY11" fmla="*/ 129403 h 129403"/>
                  <a:gd name="connsiteX12" fmla="*/ 0 w 864459"/>
                  <a:gd name="connsiteY12" fmla="*/ 129403 h 129403"/>
                  <a:gd name="connsiteX13" fmla="*/ 129403 w 864459"/>
                  <a:gd name="connsiteY13" fmla="*/ 0 h 12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64459" h="129403">
                    <a:moveTo>
                      <a:pt x="735056" y="0"/>
                    </a:moveTo>
                    <a:cubicBezTo>
                      <a:pt x="806523" y="0"/>
                      <a:pt x="864459" y="57936"/>
                      <a:pt x="864459" y="129403"/>
                    </a:cubicBezTo>
                    <a:lnTo>
                      <a:pt x="799758" y="129403"/>
                    </a:lnTo>
                    <a:cubicBezTo>
                      <a:pt x="799758" y="93669"/>
                      <a:pt x="770790" y="64701"/>
                      <a:pt x="735056" y="64701"/>
                    </a:cubicBezTo>
                    <a:cubicBezTo>
                      <a:pt x="699322" y="64701"/>
                      <a:pt x="670354" y="93669"/>
                      <a:pt x="670354" y="129403"/>
                    </a:cubicBezTo>
                    <a:lnTo>
                      <a:pt x="605653" y="129403"/>
                    </a:lnTo>
                    <a:cubicBezTo>
                      <a:pt x="605653" y="57936"/>
                      <a:pt x="663589" y="0"/>
                      <a:pt x="735056" y="0"/>
                    </a:cubicBezTo>
                    <a:close/>
                    <a:moveTo>
                      <a:pt x="129403" y="0"/>
                    </a:moveTo>
                    <a:cubicBezTo>
                      <a:pt x="200870" y="0"/>
                      <a:pt x="258806" y="57936"/>
                      <a:pt x="258806" y="129403"/>
                    </a:cubicBezTo>
                    <a:lnTo>
                      <a:pt x="194105" y="129403"/>
                    </a:lnTo>
                    <a:cubicBezTo>
                      <a:pt x="194105" y="93669"/>
                      <a:pt x="165137" y="64701"/>
                      <a:pt x="129403" y="64701"/>
                    </a:cubicBezTo>
                    <a:cubicBezTo>
                      <a:pt x="93669" y="64701"/>
                      <a:pt x="64701" y="93669"/>
                      <a:pt x="64701" y="129403"/>
                    </a:cubicBezTo>
                    <a:lnTo>
                      <a:pt x="0" y="129403"/>
                    </a:lnTo>
                    <a:cubicBezTo>
                      <a:pt x="0" y="57936"/>
                      <a:pt x="57936" y="0"/>
                      <a:pt x="12940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021973FA-4C0A-43AD-9EBA-A574D6899261}"/>
                </a:ext>
              </a:extLst>
            </p:cNvPr>
            <p:cNvGrpSpPr/>
            <p:nvPr/>
          </p:nvGrpSpPr>
          <p:grpSpPr>
            <a:xfrm>
              <a:off x="3803457" y="3614562"/>
              <a:ext cx="1769420" cy="1587160"/>
              <a:chOff x="739553" y="2574855"/>
              <a:chExt cx="2165934" cy="1942830"/>
            </a:xfrm>
          </p:grpSpPr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1DF7E457-F13A-46E4-83DF-92E8766D7F11}"/>
                  </a:ext>
                </a:extLst>
              </p:cNvPr>
              <p:cNvGrpSpPr/>
              <p:nvPr/>
            </p:nvGrpSpPr>
            <p:grpSpPr>
              <a:xfrm>
                <a:off x="739553" y="2574855"/>
                <a:ext cx="2162391" cy="1942830"/>
                <a:chOff x="517043" y="3932933"/>
                <a:chExt cx="2162391" cy="1942830"/>
              </a:xfrm>
            </p:grpSpPr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3C1D1E4A-B78B-4316-8A15-6BEC2F3D9EFC}"/>
                    </a:ext>
                  </a:extLst>
                </p:cNvPr>
                <p:cNvSpPr/>
                <p:nvPr/>
              </p:nvSpPr>
              <p:spPr>
                <a:xfrm rot="6300000" flipH="1">
                  <a:off x="1005212" y="4678814"/>
                  <a:ext cx="635479" cy="977927"/>
                </a:xfrm>
                <a:custGeom>
                  <a:avLst/>
                  <a:gdLst>
                    <a:gd name="connsiteX0" fmla="*/ 271614 w 581820"/>
                    <a:gd name="connsiteY0" fmla="*/ 0 h 895352"/>
                    <a:gd name="connsiteX1" fmla="*/ 319940 w 581820"/>
                    <a:gd name="connsiteY1" fmla="*/ 48326 h 895352"/>
                    <a:gd name="connsiteX2" fmla="*/ 319939 w 581820"/>
                    <a:gd name="connsiteY2" fmla="*/ 430214 h 895352"/>
                    <a:gd name="connsiteX3" fmla="*/ 341499 w 581820"/>
                    <a:gd name="connsiteY3" fmla="*/ 430214 h 895352"/>
                    <a:gd name="connsiteX4" fmla="*/ 341499 w 581820"/>
                    <a:gd name="connsiteY4" fmla="*/ 103422 h 895352"/>
                    <a:gd name="connsiteX5" fmla="*/ 389825 w 581820"/>
                    <a:gd name="connsiteY5" fmla="*/ 55096 h 895352"/>
                    <a:gd name="connsiteX6" fmla="*/ 438151 w 581820"/>
                    <a:gd name="connsiteY6" fmla="*/ 103422 h 895352"/>
                    <a:gd name="connsiteX7" fmla="*/ 438150 w 581820"/>
                    <a:gd name="connsiteY7" fmla="*/ 486213 h 895352"/>
                    <a:gd name="connsiteX8" fmla="*/ 392272 w 581820"/>
                    <a:gd name="connsiteY8" fmla="*/ 498635 h 895352"/>
                    <a:gd name="connsiteX9" fmla="*/ 350231 w 581820"/>
                    <a:gd name="connsiteY9" fmla="*/ 528346 h 895352"/>
                    <a:gd name="connsiteX10" fmla="*/ 336513 w 581820"/>
                    <a:gd name="connsiteY10" fmla="*/ 698962 h 895352"/>
                    <a:gd name="connsiteX11" fmla="*/ 372985 w 581820"/>
                    <a:gd name="connsiteY11" fmla="*/ 551099 h 895352"/>
                    <a:gd name="connsiteX12" fmla="*/ 444841 w 581820"/>
                    <a:gd name="connsiteY12" fmla="*/ 509922 h 895352"/>
                    <a:gd name="connsiteX13" fmla="*/ 457930 w 581820"/>
                    <a:gd name="connsiteY13" fmla="*/ 508667 h 895352"/>
                    <a:gd name="connsiteX14" fmla="*/ 457930 w 581820"/>
                    <a:gd name="connsiteY14" fmla="*/ 361984 h 895352"/>
                    <a:gd name="connsiteX15" fmla="*/ 519875 w 581820"/>
                    <a:gd name="connsiteY15" fmla="*/ 300039 h 895352"/>
                    <a:gd name="connsiteX16" fmla="*/ 581820 w 581820"/>
                    <a:gd name="connsiteY16" fmla="*/ 361984 h 895352"/>
                    <a:gd name="connsiteX17" fmla="*/ 581819 w 581820"/>
                    <a:gd name="connsiteY17" fmla="*/ 630239 h 895352"/>
                    <a:gd name="connsiteX18" fmla="*/ 580323 w 581820"/>
                    <a:gd name="connsiteY18" fmla="*/ 630239 h 895352"/>
                    <a:gd name="connsiteX19" fmla="*/ 575909 w 581820"/>
                    <a:gd name="connsiteY19" fmla="*/ 672287 h 895352"/>
                    <a:gd name="connsiteX20" fmla="*/ 290910 w 581820"/>
                    <a:gd name="connsiteY20" fmla="*/ 895352 h 895352"/>
                    <a:gd name="connsiteX21" fmla="*/ 0 w 581820"/>
                    <a:gd name="connsiteY21" fmla="*/ 615984 h 895352"/>
                    <a:gd name="connsiteX22" fmla="*/ 341 w 581820"/>
                    <a:gd name="connsiteY22" fmla="*/ 614364 h 895352"/>
                    <a:gd name="connsiteX23" fmla="*/ 2386 w 581820"/>
                    <a:gd name="connsiteY23" fmla="*/ 614364 h 895352"/>
                    <a:gd name="connsiteX24" fmla="*/ 2386 w 581820"/>
                    <a:gd name="connsiteY24" fmla="*/ 614363 h 895352"/>
                    <a:gd name="connsiteX25" fmla="*/ 0 w 581820"/>
                    <a:gd name="connsiteY25" fmla="*/ 614363 h 895352"/>
                    <a:gd name="connsiteX26" fmla="*/ 0 w 581820"/>
                    <a:gd name="connsiteY26" fmla="*/ 602546 h 895352"/>
                    <a:gd name="connsiteX27" fmla="*/ 0 w 581820"/>
                    <a:gd name="connsiteY27" fmla="*/ 430214 h 895352"/>
                    <a:gd name="connsiteX28" fmla="*/ 0 w 581820"/>
                    <a:gd name="connsiteY28" fmla="*/ 205271 h 895352"/>
                    <a:gd name="connsiteX29" fmla="*/ 41758 w 581820"/>
                    <a:gd name="connsiteY29" fmla="*/ 163513 h 895352"/>
                    <a:gd name="connsiteX30" fmla="*/ 83516 w 581820"/>
                    <a:gd name="connsiteY30" fmla="*/ 205271 h 895352"/>
                    <a:gd name="connsiteX31" fmla="*/ 83516 w 581820"/>
                    <a:gd name="connsiteY31" fmla="*/ 430214 h 895352"/>
                    <a:gd name="connsiteX32" fmla="*/ 105077 w 581820"/>
                    <a:gd name="connsiteY32" fmla="*/ 430214 h 895352"/>
                    <a:gd name="connsiteX33" fmla="*/ 105077 w 581820"/>
                    <a:gd name="connsiteY33" fmla="*/ 103423 h 895352"/>
                    <a:gd name="connsiteX34" fmla="*/ 153403 w 581820"/>
                    <a:gd name="connsiteY34" fmla="*/ 55097 h 895352"/>
                    <a:gd name="connsiteX35" fmla="*/ 201729 w 581820"/>
                    <a:gd name="connsiteY35" fmla="*/ 103423 h 895352"/>
                    <a:gd name="connsiteX36" fmla="*/ 201728 w 581820"/>
                    <a:gd name="connsiteY36" fmla="*/ 430214 h 895352"/>
                    <a:gd name="connsiteX37" fmla="*/ 223288 w 581820"/>
                    <a:gd name="connsiteY37" fmla="*/ 430214 h 895352"/>
                    <a:gd name="connsiteX38" fmla="*/ 223288 w 581820"/>
                    <a:gd name="connsiteY38" fmla="*/ 48326 h 895352"/>
                    <a:gd name="connsiteX39" fmla="*/ 271614 w 581820"/>
                    <a:gd name="connsiteY39" fmla="*/ 0 h 895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581820" h="895352">
                      <a:moveTo>
                        <a:pt x="271614" y="0"/>
                      </a:moveTo>
                      <a:cubicBezTo>
                        <a:pt x="298304" y="0"/>
                        <a:pt x="319940" y="21636"/>
                        <a:pt x="319940" y="48326"/>
                      </a:cubicBezTo>
                      <a:lnTo>
                        <a:pt x="319939" y="430214"/>
                      </a:lnTo>
                      <a:lnTo>
                        <a:pt x="341499" y="430214"/>
                      </a:lnTo>
                      <a:lnTo>
                        <a:pt x="341499" y="103422"/>
                      </a:lnTo>
                      <a:cubicBezTo>
                        <a:pt x="341499" y="76732"/>
                        <a:pt x="363135" y="55096"/>
                        <a:pt x="389825" y="55096"/>
                      </a:cubicBezTo>
                      <a:cubicBezTo>
                        <a:pt x="416515" y="55096"/>
                        <a:pt x="438151" y="76732"/>
                        <a:pt x="438151" y="103422"/>
                      </a:cubicBezTo>
                      <a:lnTo>
                        <a:pt x="438150" y="486213"/>
                      </a:lnTo>
                      <a:lnTo>
                        <a:pt x="392272" y="498635"/>
                      </a:lnTo>
                      <a:cubicBezTo>
                        <a:pt x="377275" y="505692"/>
                        <a:pt x="362957" y="515620"/>
                        <a:pt x="350231" y="528346"/>
                      </a:cubicBezTo>
                      <a:cubicBezTo>
                        <a:pt x="299329" y="579248"/>
                        <a:pt x="293187" y="655636"/>
                        <a:pt x="336513" y="698962"/>
                      </a:cubicBezTo>
                      <a:cubicBezTo>
                        <a:pt x="316846" y="651920"/>
                        <a:pt x="331475" y="592609"/>
                        <a:pt x="372985" y="551099"/>
                      </a:cubicBezTo>
                      <a:cubicBezTo>
                        <a:pt x="393739" y="530345"/>
                        <a:pt x="418944" y="516310"/>
                        <a:pt x="444841" y="509922"/>
                      </a:cubicBezTo>
                      <a:lnTo>
                        <a:pt x="457930" y="508667"/>
                      </a:lnTo>
                      <a:lnTo>
                        <a:pt x="457930" y="361984"/>
                      </a:lnTo>
                      <a:cubicBezTo>
                        <a:pt x="457930" y="327773"/>
                        <a:pt x="485664" y="300039"/>
                        <a:pt x="519875" y="300039"/>
                      </a:cubicBezTo>
                      <a:cubicBezTo>
                        <a:pt x="554086" y="300039"/>
                        <a:pt x="581820" y="327773"/>
                        <a:pt x="581820" y="361984"/>
                      </a:cubicBezTo>
                      <a:cubicBezTo>
                        <a:pt x="581820" y="451402"/>
                        <a:pt x="581819" y="540821"/>
                        <a:pt x="581819" y="630239"/>
                      </a:cubicBezTo>
                      <a:lnTo>
                        <a:pt x="580323" y="630239"/>
                      </a:lnTo>
                      <a:lnTo>
                        <a:pt x="575909" y="672287"/>
                      </a:lnTo>
                      <a:cubicBezTo>
                        <a:pt x="548783" y="799590"/>
                        <a:pt x="431492" y="895352"/>
                        <a:pt x="290910" y="895352"/>
                      </a:cubicBezTo>
                      <a:cubicBezTo>
                        <a:pt x="130244" y="895352"/>
                        <a:pt x="0" y="770275"/>
                        <a:pt x="0" y="615984"/>
                      </a:cubicBezTo>
                      <a:lnTo>
                        <a:pt x="341" y="614364"/>
                      </a:lnTo>
                      <a:lnTo>
                        <a:pt x="2386" y="614364"/>
                      </a:lnTo>
                      <a:lnTo>
                        <a:pt x="2386" y="614363"/>
                      </a:lnTo>
                      <a:lnTo>
                        <a:pt x="0" y="614363"/>
                      </a:lnTo>
                      <a:lnTo>
                        <a:pt x="0" y="602546"/>
                      </a:lnTo>
                      <a:lnTo>
                        <a:pt x="0" y="430214"/>
                      </a:lnTo>
                      <a:lnTo>
                        <a:pt x="0" y="205271"/>
                      </a:lnTo>
                      <a:cubicBezTo>
                        <a:pt x="0" y="182209"/>
                        <a:pt x="18696" y="163513"/>
                        <a:pt x="41758" y="163513"/>
                      </a:cubicBezTo>
                      <a:cubicBezTo>
                        <a:pt x="64820" y="163513"/>
                        <a:pt x="83516" y="182209"/>
                        <a:pt x="83516" y="205271"/>
                      </a:cubicBezTo>
                      <a:lnTo>
                        <a:pt x="83516" y="430214"/>
                      </a:lnTo>
                      <a:lnTo>
                        <a:pt x="105077" y="430214"/>
                      </a:lnTo>
                      <a:lnTo>
                        <a:pt x="105077" y="103423"/>
                      </a:lnTo>
                      <a:cubicBezTo>
                        <a:pt x="105077" y="76733"/>
                        <a:pt x="126713" y="55097"/>
                        <a:pt x="153403" y="55097"/>
                      </a:cubicBezTo>
                      <a:cubicBezTo>
                        <a:pt x="180093" y="55097"/>
                        <a:pt x="201729" y="76733"/>
                        <a:pt x="201729" y="103423"/>
                      </a:cubicBezTo>
                      <a:lnTo>
                        <a:pt x="201728" y="430214"/>
                      </a:lnTo>
                      <a:lnTo>
                        <a:pt x="223288" y="430214"/>
                      </a:lnTo>
                      <a:lnTo>
                        <a:pt x="223288" y="48326"/>
                      </a:lnTo>
                      <a:cubicBezTo>
                        <a:pt x="223288" y="21636"/>
                        <a:pt x="244924" y="0"/>
                        <a:pt x="27161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3483A68C-E5C9-4C65-A716-B5CAFBB9C1FD}"/>
                    </a:ext>
                  </a:extLst>
                </p:cNvPr>
                <p:cNvSpPr/>
                <p:nvPr/>
              </p:nvSpPr>
              <p:spPr>
                <a:xfrm rot="6300000" flipH="1">
                  <a:off x="688267" y="4963146"/>
                  <a:ext cx="635479" cy="977927"/>
                </a:xfrm>
                <a:custGeom>
                  <a:avLst/>
                  <a:gdLst>
                    <a:gd name="connsiteX0" fmla="*/ 271614 w 581820"/>
                    <a:gd name="connsiteY0" fmla="*/ 0 h 895352"/>
                    <a:gd name="connsiteX1" fmla="*/ 319940 w 581820"/>
                    <a:gd name="connsiteY1" fmla="*/ 48326 h 895352"/>
                    <a:gd name="connsiteX2" fmla="*/ 319939 w 581820"/>
                    <a:gd name="connsiteY2" fmla="*/ 430214 h 895352"/>
                    <a:gd name="connsiteX3" fmla="*/ 341499 w 581820"/>
                    <a:gd name="connsiteY3" fmla="*/ 430214 h 895352"/>
                    <a:gd name="connsiteX4" fmla="*/ 341499 w 581820"/>
                    <a:gd name="connsiteY4" fmla="*/ 103422 h 895352"/>
                    <a:gd name="connsiteX5" fmla="*/ 389825 w 581820"/>
                    <a:gd name="connsiteY5" fmla="*/ 55096 h 895352"/>
                    <a:gd name="connsiteX6" fmla="*/ 438151 w 581820"/>
                    <a:gd name="connsiteY6" fmla="*/ 103422 h 895352"/>
                    <a:gd name="connsiteX7" fmla="*/ 438150 w 581820"/>
                    <a:gd name="connsiteY7" fmla="*/ 517413 h 895352"/>
                    <a:gd name="connsiteX8" fmla="*/ 457930 w 581820"/>
                    <a:gd name="connsiteY8" fmla="*/ 517413 h 895352"/>
                    <a:gd name="connsiteX9" fmla="*/ 457930 w 581820"/>
                    <a:gd name="connsiteY9" fmla="*/ 361983 h 895352"/>
                    <a:gd name="connsiteX10" fmla="*/ 519875 w 581820"/>
                    <a:gd name="connsiteY10" fmla="*/ 300038 h 895352"/>
                    <a:gd name="connsiteX11" fmla="*/ 581820 w 581820"/>
                    <a:gd name="connsiteY11" fmla="*/ 361983 h 895352"/>
                    <a:gd name="connsiteX12" fmla="*/ 581819 w 581820"/>
                    <a:gd name="connsiteY12" fmla="*/ 630238 h 895352"/>
                    <a:gd name="connsiteX13" fmla="*/ 580323 w 581820"/>
                    <a:gd name="connsiteY13" fmla="*/ 630238 h 895352"/>
                    <a:gd name="connsiteX14" fmla="*/ 575909 w 581820"/>
                    <a:gd name="connsiteY14" fmla="*/ 672287 h 895352"/>
                    <a:gd name="connsiteX15" fmla="*/ 290909 w 581820"/>
                    <a:gd name="connsiteY15" fmla="*/ 895352 h 895352"/>
                    <a:gd name="connsiteX16" fmla="*/ 0 w 581820"/>
                    <a:gd name="connsiteY16" fmla="*/ 615984 h 895352"/>
                    <a:gd name="connsiteX17" fmla="*/ 341 w 581820"/>
                    <a:gd name="connsiteY17" fmla="*/ 614364 h 895352"/>
                    <a:gd name="connsiteX18" fmla="*/ 2386 w 581820"/>
                    <a:gd name="connsiteY18" fmla="*/ 614364 h 895352"/>
                    <a:gd name="connsiteX19" fmla="*/ 2386 w 581820"/>
                    <a:gd name="connsiteY19" fmla="*/ 614363 h 895352"/>
                    <a:gd name="connsiteX20" fmla="*/ 0 w 581820"/>
                    <a:gd name="connsiteY20" fmla="*/ 614363 h 895352"/>
                    <a:gd name="connsiteX21" fmla="*/ 0 w 581820"/>
                    <a:gd name="connsiteY21" fmla="*/ 602546 h 895352"/>
                    <a:gd name="connsiteX22" fmla="*/ 0 w 581820"/>
                    <a:gd name="connsiteY22" fmla="*/ 430214 h 895352"/>
                    <a:gd name="connsiteX23" fmla="*/ 0 w 581820"/>
                    <a:gd name="connsiteY23" fmla="*/ 205271 h 895352"/>
                    <a:gd name="connsiteX24" fmla="*/ 41758 w 581820"/>
                    <a:gd name="connsiteY24" fmla="*/ 163513 h 895352"/>
                    <a:gd name="connsiteX25" fmla="*/ 83516 w 581820"/>
                    <a:gd name="connsiteY25" fmla="*/ 205271 h 895352"/>
                    <a:gd name="connsiteX26" fmla="*/ 83516 w 581820"/>
                    <a:gd name="connsiteY26" fmla="*/ 430214 h 895352"/>
                    <a:gd name="connsiteX27" fmla="*/ 105077 w 581820"/>
                    <a:gd name="connsiteY27" fmla="*/ 430214 h 895352"/>
                    <a:gd name="connsiteX28" fmla="*/ 105077 w 581820"/>
                    <a:gd name="connsiteY28" fmla="*/ 103423 h 895352"/>
                    <a:gd name="connsiteX29" fmla="*/ 153403 w 581820"/>
                    <a:gd name="connsiteY29" fmla="*/ 55097 h 895352"/>
                    <a:gd name="connsiteX30" fmla="*/ 201729 w 581820"/>
                    <a:gd name="connsiteY30" fmla="*/ 103423 h 895352"/>
                    <a:gd name="connsiteX31" fmla="*/ 201728 w 581820"/>
                    <a:gd name="connsiteY31" fmla="*/ 430214 h 895352"/>
                    <a:gd name="connsiteX32" fmla="*/ 223288 w 581820"/>
                    <a:gd name="connsiteY32" fmla="*/ 430214 h 895352"/>
                    <a:gd name="connsiteX33" fmla="*/ 223288 w 581820"/>
                    <a:gd name="connsiteY33" fmla="*/ 48326 h 895352"/>
                    <a:gd name="connsiteX34" fmla="*/ 271614 w 581820"/>
                    <a:gd name="connsiteY34" fmla="*/ 0 h 895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581820" h="895352">
                      <a:moveTo>
                        <a:pt x="271614" y="0"/>
                      </a:moveTo>
                      <a:cubicBezTo>
                        <a:pt x="298304" y="0"/>
                        <a:pt x="319940" y="21636"/>
                        <a:pt x="319940" y="48326"/>
                      </a:cubicBezTo>
                      <a:lnTo>
                        <a:pt x="319939" y="430214"/>
                      </a:lnTo>
                      <a:lnTo>
                        <a:pt x="341499" y="430214"/>
                      </a:lnTo>
                      <a:lnTo>
                        <a:pt x="341499" y="103422"/>
                      </a:lnTo>
                      <a:cubicBezTo>
                        <a:pt x="341499" y="76732"/>
                        <a:pt x="363135" y="55096"/>
                        <a:pt x="389825" y="55096"/>
                      </a:cubicBezTo>
                      <a:cubicBezTo>
                        <a:pt x="416515" y="55096"/>
                        <a:pt x="438151" y="76732"/>
                        <a:pt x="438151" y="103422"/>
                      </a:cubicBezTo>
                      <a:lnTo>
                        <a:pt x="438150" y="517413"/>
                      </a:lnTo>
                      <a:lnTo>
                        <a:pt x="457930" y="517413"/>
                      </a:lnTo>
                      <a:lnTo>
                        <a:pt x="457930" y="361983"/>
                      </a:lnTo>
                      <a:cubicBezTo>
                        <a:pt x="457930" y="327772"/>
                        <a:pt x="485664" y="300038"/>
                        <a:pt x="519875" y="300038"/>
                      </a:cubicBezTo>
                      <a:cubicBezTo>
                        <a:pt x="554086" y="300038"/>
                        <a:pt x="581820" y="327772"/>
                        <a:pt x="581820" y="361983"/>
                      </a:cubicBezTo>
                      <a:cubicBezTo>
                        <a:pt x="581820" y="451401"/>
                        <a:pt x="581819" y="540820"/>
                        <a:pt x="581819" y="630238"/>
                      </a:cubicBezTo>
                      <a:lnTo>
                        <a:pt x="580323" y="630238"/>
                      </a:lnTo>
                      <a:lnTo>
                        <a:pt x="575909" y="672287"/>
                      </a:lnTo>
                      <a:cubicBezTo>
                        <a:pt x="548783" y="799590"/>
                        <a:pt x="431492" y="895352"/>
                        <a:pt x="290909" y="895352"/>
                      </a:cubicBezTo>
                      <a:cubicBezTo>
                        <a:pt x="130244" y="895352"/>
                        <a:pt x="0" y="770275"/>
                        <a:pt x="0" y="615984"/>
                      </a:cubicBezTo>
                      <a:lnTo>
                        <a:pt x="341" y="614364"/>
                      </a:lnTo>
                      <a:lnTo>
                        <a:pt x="2386" y="614364"/>
                      </a:lnTo>
                      <a:lnTo>
                        <a:pt x="2386" y="614363"/>
                      </a:lnTo>
                      <a:lnTo>
                        <a:pt x="0" y="614363"/>
                      </a:lnTo>
                      <a:lnTo>
                        <a:pt x="0" y="602546"/>
                      </a:lnTo>
                      <a:lnTo>
                        <a:pt x="0" y="430214"/>
                      </a:lnTo>
                      <a:lnTo>
                        <a:pt x="0" y="205271"/>
                      </a:lnTo>
                      <a:cubicBezTo>
                        <a:pt x="0" y="182209"/>
                        <a:pt x="18696" y="163513"/>
                        <a:pt x="41758" y="163513"/>
                      </a:cubicBezTo>
                      <a:cubicBezTo>
                        <a:pt x="64820" y="163513"/>
                        <a:pt x="83516" y="182209"/>
                        <a:pt x="83516" y="205271"/>
                      </a:cubicBezTo>
                      <a:lnTo>
                        <a:pt x="83516" y="430214"/>
                      </a:lnTo>
                      <a:lnTo>
                        <a:pt x="105077" y="430214"/>
                      </a:lnTo>
                      <a:lnTo>
                        <a:pt x="105077" y="103423"/>
                      </a:lnTo>
                      <a:cubicBezTo>
                        <a:pt x="105077" y="76733"/>
                        <a:pt x="126713" y="55097"/>
                        <a:pt x="153403" y="55097"/>
                      </a:cubicBezTo>
                      <a:cubicBezTo>
                        <a:pt x="180093" y="55097"/>
                        <a:pt x="201729" y="76733"/>
                        <a:pt x="201729" y="103423"/>
                      </a:cubicBezTo>
                      <a:lnTo>
                        <a:pt x="201728" y="430214"/>
                      </a:lnTo>
                      <a:lnTo>
                        <a:pt x="223288" y="430214"/>
                      </a:lnTo>
                      <a:lnTo>
                        <a:pt x="223288" y="48326"/>
                      </a:lnTo>
                      <a:cubicBezTo>
                        <a:pt x="223288" y="21636"/>
                        <a:pt x="244924" y="0"/>
                        <a:pt x="271614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" name="四角形: 上の 2 つの角を丸める 159">
                  <a:extLst>
                    <a:ext uri="{FF2B5EF4-FFF2-40B4-BE49-F238E27FC236}">
                      <a16:creationId xmlns:a16="http://schemas.microsoft.com/office/drawing/2014/main" id="{D78A1310-1948-4B52-B0C4-5560A2E2182A}"/>
                    </a:ext>
                  </a:extLst>
                </p:cNvPr>
                <p:cNvSpPr/>
                <p:nvPr/>
              </p:nvSpPr>
              <p:spPr>
                <a:xfrm>
                  <a:off x="2242295" y="4015953"/>
                  <a:ext cx="65664" cy="306236"/>
                </a:xfrm>
                <a:prstGeom prst="round2Same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" name="四角形: 上の 2 つの角を丸める 160">
                  <a:extLst>
                    <a:ext uri="{FF2B5EF4-FFF2-40B4-BE49-F238E27FC236}">
                      <a16:creationId xmlns:a16="http://schemas.microsoft.com/office/drawing/2014/main" id="{5FF981B9-F5DD-4CCB-B3E1-BFAB4C11C46F}"/>
                    </a:ext>
                  </a:extLst>
                </p:cNvPr>
                <p:cNvSpPr/>
                <p:nvPr/>
              </p:nvSpPr>
              <p:spPr>
                <a:xfrm>
                  <a:off x="2075608" y="4274255"/>
                  <a:ext cx="399038" cy="245724"/>
                </a:xfrm>
                <a:prstGeom prst="round2Same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2" name="四角形: 上の 2 つの角を丸める 161">
                  <a:extLst>
                    <a:ext uri="{FF2B5EF4-FFF2-40B4-BE49-F238E27FC236}">
                      <a16:creationId xmlns:a16="http://schemas.microsoft.com/office/drawing/2014/main" id="{145B930C-1A5A-434A-AB3F-D4206CB55D21}"/>
                    </a:ext>
                  </a:extLst>
                </p:cNvPr>
                <p:cNvSpPr/>
                <p:nvPr/>
              </p:nvSpPr>
              <p:spPr>
                <a:xfrm>
                  <a:off x="1870820" y="4402578"/>
                  <a:ext cx="808614" cy="1473185"/>
                </a:xfrm>
                <a:prstGeom prst="round2Same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5EB92721-FF52-4687-B676-34206F09B6E9}"/>
                    </a:ext>
                  </a:extLst>
                </p:cNvPr>
                <p:cNvSpPr/>
                <p:nvPr/>
              </p:nvSpPr>
              <p:spPr>
                <a:xfrm>
                  <a:off x="1624306" y="3984308"/>
                  <a:ext cx="588416" cy="587196"/>
                </a:xfrm>
                <a:custGeom>
                  <a:avLst/>
                  <a:gdLst>
                    <a:gd name="connsiteX0" fmla="*/ 195858 w 448604"/>
                    <a:gd name="connsiteY0" fmla="*/ 0 h 447675"/>
                    <a:gd name="connsiteX1" fmla="*/ 448604 w 448604"/>
                    <a:gd name="connsiteY1" fmla="*/ 0 h 447675"/>
                    <a:gd name="connsiteX2" fmla="*/ 448604 w 448604"/>
                    <a:gd name="connsiteY2" fmla="*/ 39897 h 447675"/>
                    <a:gd name="connsiteX3" fmla="*/ 195858 w 448604"/>
                    <a:gd name="connsiteY3" fmla="*/ 39897 h 447675"/>
                    <a:gd name="connsiteX4" fmla="*/ 39897 w 448604"/>
                    <a:gd name="connsiteY4" fmla="*/ 195858 h 447675"/>
                    <a:gd name="connsiteX5" fmla="*/ 39897 w 448604"/>
                    <a:gd name="connsiteY5" fmla="*/ 447675 h 447675"/>
                    <a:gd name="connsiteX6" fmla="*/ 0 w 448604"/>
                    <a:gd name="connsiteY6" fmla="*/ 447675 h 447675"/>
                    <a:gd name="connsiteX7" fmla="*/ 0 w 448604"/>
                    <a:gd name="connsiteY7" fmla="*/ 195858 h 447675"/>
                    <a:gd name="connsiteX8" fmla="*/ 195858 w 448604"/>
                    <a:gd name="connsiteY8" fmla="*/ 0 h 447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8604" h="447675">
                      <a:moveTo>
                        <a:pt x="195858" y="0"/>
                      </a:moveTo>
                      <a:lnTo>
                        <a:pt x="448604" y="0"/>
                      </a:lnTo>
                      <a:lnTo>
                        <a:pt x="448604" y="39897"/>
                      </a:lnTo>
                      <a:lnTo>
                        <a:pt x="195858" y="39897"/>
                      </a:lnTo>
                      <a:cubicBezTo>
                        <a:pt x="109723" y="39897"/>
                        <a:pt x="39897" y="109723"/>
                        <a:pt x="39897" y="195858"/>
                      </a:cubicBezTo>
                      <a:lnTo>
                        <a:pt x="39897" y="447675"/>
                      </a:lnTo>
                      <a:lnTo>
                        <a:pt x="0" y="447675"/>
                      </a:lnTo>
                      <a:lnTo>
                        <a:pt x="0" y="195858"/>
                      </a:lnTo>
                      <a:cubicBezTo>
                        <a:pt x="0" y="87689"/>
                        <a:pt x="87689" y="0"/>
                        <a:pt x="1958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" name="四角形: 上の 2 つの角を丸める 163">
                  <a:extLst>
                    <a:ext uri="{FF2B5EF4-FFF2-40B4-BE49-F238E27FC236}">
                      <a16:creationId xmlns:a16="http://schemas.microsoft.com/office/drawing/2014/main" id="{3BF92D9E-E6C1-45FF-AC05-239DD54958B3}"/>
                    </a:ext>
                  </a:extLst>
                </p:cNvPr>
                <p:cNvSpPr/>
                <p:nvPr/>
              </p:nvSpPr>
              <p:spPr>
                <a:xfrm>
                  <a:off x="2075608" y="3932933"/>
                  <a:ext cx="399038" cy="12262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" name="楕円 28">
                  <a:extLst>
                    <a:ext uri="{FF2B5EF4-FFF2-40B4-BE49-F238E27FC236}">
                      <a16:creationId xmlns:a16="http://schemas.microsoft.com/office/drawing/2014/main" id="{BDA7B256-B300-4EC4-A3F5-6D075F61A585}"/>
                    </a:ext>
                  </a:extLst>
                </p:cNvPr>
                <p:cNvSpPr/>
                <p:nvPr/>
              </p:nvSpPr>
              <p:spPr>
                <a:xfrm rot="2700000">
                  <a:off x="1434328" y="4590631"/>
                  <a:ext cx="122240" cy="191770"/>
                </a:xfrm>
                <a:custGeom>
                  <a:avLst/>
                  <a:gdLst>
                    <a:gd name="connsiteX0" fmla="*/ 0 w 1649457"/>
                    <a:gd name="connsiteY0" fmla="*/ 824729 h 1649457"/>
                    <a:gd name="connsiteX1" fmla="*/ 824729 w 1649457"/>
                    <a:gd name="connsiteY1" fmla="*/ 0 h 1649457"/>
                    <a:gd name="connsiteX2" fmla="*/ 1649458 w 1649457"/>
                    <a:gd name="connsiteY2" fmla="*/ 824729 h 1649457"/>
                    <a:gd name="connsiteX3" fmla="*/ 824729 w 1649457"/>
                    <a:gd name="connsiteY3" fmla="*/ 1649458 h 1649457"/>
                    <a:gd name="connsiteX4" fmla="*/ 0 w 1649457"/>
                    <a:gd name="connsiteY4" fmla="*/ 824729 h 1649457"/>
                    <a:gd name="connsiteX0" fmla="*/ 0 w 1649458"/>
                    <a:gd name="connsiteY0" fmla="*/ 824729 h 1649458"/>
                    <a:gd name="connsiteX1" fmla="*/ 824729 w 1649458"/>
                    <a:gd name="connsiteY1" fmla="*/ 0 h 1649458"/>
                    <a:gd name="connsiteX2" fmla="*/ 1649458 w 1649458"/>
                    <a:gd name="connsiteY2" fmla="*/ 824729 h 1649458"/>
                    <a:gd name="connsiteX3" fmla="*/ 824729 w 1649458"/>
                    <a:gd name="connsiteY3" fmla="*/ 1649458 h 1649458"/>
                    <a:gd name="connsiteX4" fmla="*/ 0 w 1649458"/>
                    <a:gd name="connsiteY4" fmla="*/ 824729 h 1649458"/>
                    <a:gd name="connsiteX0" fmla="*/ 0 w 1649458"/>
                    <a:gd name="connsiteY0" fmla="*/ 824729 h 1649458"/>
                    <a:gd name="connsiteX1" fmla="*/ 824729 w 1649458"/>
                    <a:gd name="connsiteY1" fmla="*/ 0 h 1649458"/>
                    <a:gd name="connsiteX2" fmla="*/ 1649458 w 1649458"/>
                    <a:gd name="connsiteY2" fmla="*/ 824729 h 1649458"/>
                    <a:gd name="connsiteX3" fmla="*/ 824729 w 1649458"/>
                    <a:gd name="connsiteY3" fmla="*/ 1649458 h 1649458"/>
                    <a:gd name="connsiteX4" fmla="*/ 0 w 1649458"/>
                    <a:gd name="connsiteY4" fmla="*/ 824729 h 1649458"/>
                    <a:gd name="connsiteX0" fmla="*/ 0 w 1649458"/>
                    <a:gd name="connsiteY0" fmla="*/ 824729 h 1649458"/>
                    <a:gd name="connsiteX1" fmla="*/ 824729 w 1649458"/>
                    <a:gd name="connsiteY1" fmla="*/ 0 h 1649458"/>
                    <a:gd name="connsiteX2" fmla="*/ 1649458 w 1649458"/>
                    <a:gd name="connsiteY2" fmla="*/ 824729 h 1649458"/>
                    <a:gd name="connsiteX3" fmla="*/ 824729 w 1649458"/>
                    <a:gd name="connsiteY3" fmla="*/ 1649458 h 1649458"/>
                    <a:gd name="connsiteX4" fmla="*/ 0 w 1649458"/>
                    <a:gd name="connsiteY4" fmla="*/ 824729 h 1649458"/>
                    <a:gd name="connsiteX0" fmla="*/ 0 w 1649458"/>
                    <a:gd name="connsiteY0" fmla="*/ 824729 h 1649458"/>
                    <a:gd name="connsiteX1" fmla="*/ 824729 w 1649458"/>
                    <a:gd name="connsiteY1" fmla="*/ 0 h 1649458"/>
                    <a:gd name="connsiteX2" fmla="*/ 1649458 w 1649458"/>
                    <a:gd name="connsiteY2" fmla="*/ 824729 h 1649458"/>
                    <a:gd name="connsiteX3" fmla="*/ 824729 w 1649458"/>
                    <a:gd name="connsiteY3" fmla="*/ 1649458 h 1649458"/>
                    <a:gd name="connsiteX4" fmla="*/ 0 w 1649458"/>
                    <a:gd name="connsiteY4" fmla="*/ 824729 h 1649458"/>
                    <a:gd name="connsiteX0" fmla="*/ 0 w 1649458"/>
                    <a:gd name="connsiteY0" fmla="*/ 1762942 h 2587671"/>
                    <a:gd name="connsiteX1" fmla="*/ 824729 w 1649458"/>
                    <a:gd name="connsiteY1" fmla="*/ 0 h 2587671"/>
                    <a:gd name="connsiteX2" fmla="*/ 1649458 w 1649458"/>
                    <a:gd name="connsiteY2" fmla="*/ 1762942 h 2587671"/>
                    <a:gd name="connsiteX3" fmla="*/ 824729 w 1649458"/>
                    <a:gd name="connsiteY3" fmla="*/ 2587671 h 2587671"/>
                    <a:gd name="connsiteX4" fmla="*/ 0 w 1649458"/>
                    <a:gd name="connsiteY4" fmla="*/ 1762942 h 2587671"/>
                    <a:gd name="connsiteX0" fmla="*/ 0 w 1649458"/>
                    <a:gd name="connsiteY0" fmla="*/ 1762942 h 2587671"/>
                    <a:gd name="connsiteX1" fmla="*/ 824729 w 1649458"/>
                    <a:gd name="connsiteY1" fmla="*/ 0 h 2587671"/>
                    <a:gd name="connsiteX2" fmla="*/ 1649458 w 1649458"/>
                    <a:gd name="connsiteY2" fmla="*/ 1762942 h 2587671"/>
                    <a:gd name="connsiteX3" fmla="*/ 824729 w 1649458"/>
                    <a:gd name="connsiteY3" fmla="*/ 2587671 h 2587671"/>
                    <a:gd name="connsiteX4" fmla="*/ 0 w 1649458"/>
                    <a:gd name="connsiteY4" fmla="*/ 1762942 h 2587671"/>
                    <a:gd name="connsiteX0" fmla="*/ 0 w 1649458"/>
                    <a:gd name="connsiteY0" fmla="*/ 1762942 h 2587671"/>
                    <a:gd name="connsiteX1" fmla="*/ 824729 w 1649458"/>
                    <a:gd name="connsiteY1" fmla="*/ 0 h 2587671"/>
                    <a:gd name="connsiteX2" fmla="*/ 1649458 w 1649458"/>
                    <a:gd name="connsiteY2" fmla="*/ 1762942 h 2587671"/>
                    <a:gd name="connsiteX3" fmla="*/ 824729 w 1649458"/>
                    <a:gd name="connsiteY3" fmla="*/ 2587671 h 2587671"/>
                    <a:gd name="connsiteX4" fmla="*/ 0 w 1649458"/>
                    <a:gd name="connsiteY4" fmla="*/ 1762942 h 25876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9458" h="2587671">
                      <a:moveTo>
                        <a:pt x="0" y="1762942"/>
                      </a:moveTo>
                      <a:cubicBezTo>
                        <a:pt x="0" y="1307457"/>
                        <a:pt x="564507" y="228600"/>
                        <a:pt x="824729" y="0"/>
                      </a:cubicBezTo>
                      <a:cubicBezTo>
                        <a:pt x="1099239" y="228600"/>
                        <a:pt x="1649458" y="1307457"/>
                        <a:pt x="1649458" y="1762942"/>
                      </a:cubicBezTo>
                      <a:cubicBezTo>
                        <a:pt x="1649458" y="2218427"/>
                        <a:pt x="1280214" y="2587671"/>
                        <a:pt x="824729" y="2587671"/>
                      </a:cubicBezTo>
                      <a:cubicBezTo>
                        <a:pt x="369244" y="2587671"/>
                        <a:pt x="0" y="2218427"/>
                        <a:pt x="0" y="1762942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" name="楕円 28">
                  <a:extLst>
                    <a:ext uri="{FF2B5EF4-FFF2-40B4-BE49-F238E27FC236}">
                      <a16:creationId xmlns:a16="http://schemas.microsoft.com/office/drawing/2014/main" id="{75ED9149-1075-4FBC-827B-ABBEBFD69D76}"/>
                    </a:ext>
                  </a:extLst>
                </p:cNvPr>
                <p:cNvSpPr/>
                <p:nvPr/>
              </p:nvSpPr>
              <p:spPr>
                <a:xfrm rot="900000">
                  <a:off x="1556417" y="4699189"/>
                  <a:ext cx="122240" cy="191770"/>
                </a:xfrm>
                <a:custGeom>
                  <a:avLst/>
                  <a:gdLst>
                    <a:gd name="connsiteX0" fmla="*/ 0 w 1649457"/>
                    <a:gd name="connsiteY0" fmla="*/ 824729 h 1649457"/>
                    <a:gd name="connsiteX1" fmla="*/ 824729 w 1649457"/>
                    <a:gd name="connsiteY1" fmla="*/ 0 h 1649457"/>
                    <a:gd name="connsiteX2" fmla="*/ 1649458 w 1649457"/>
                    <a:gd name="connsiteY2" fmla="*/ 824729 h 1649457"/>
                    <a:gd name="connsiteX3" fmla="*/ 824729 w 1649457"/>
                    <a:gd name="connsiteY3" fmla="*/ 1649458 h 1649457"/>
                    <a:gd name="connsiteX4" fmla="*/ 0 w 1649457"/>
                    <a:gd name="connsiteY4" fmla="*/ 824729 h 1649457"/>
                    <a:gd name="connsiteX0" fmla="*/ 0 w 1649458"/>
                    <a:gd name="connsiteY0" fmla="*/ 824729 h 1649458"/>
                    <a:gd name="connsiteX1" fmla="*/ 824729 w 1649458"/>
                    <a:gd name="connsiteY1" fmla="*/ 0 h 1649458"/>
                    <a:gd name="connsiteX2" fmla="*/ 1649458 w 1649458"/>
                    <a:gd name="connsiteY2" fmla="*/ 824729 h 1649458"/>
                    <a:gd name="connsiteX3" fmla="*/ 824729 w 1649458"/>
                    <a:gd name="connsiteY3" fmla="*/ 1649458 h 1649458"/>
                    <a:gd name="connsiteX4" fmla="*/ 0 w 1649458"/>
                    <a:gd name="connsiteY4" fmla="*/ 824729 h 1649458"/>
                    <a:gd name="connsiteX0" fmla="*/ 0 w 1649458"/>
                    <a:gd name="connsiteY0" fmla="*/ 824729 h 1649458"/>
                    <a:gd name="connsiteX1" fmla="*/ 824729 w 1649458"/>
                    <a:gd name="connsiteY1" fmla="*/ 0 h 1649458"/>
                    <a:gd name="connsiteX2" fmla="*/ 1649458 w 1649458"/>
                    <a:gd name="connsiteY2" fmla="*/ 824729 h 1649458"/>
                    <a:gd name="connsiteX3" fmla="*/ 824729 w 1649458"/>
                    <a:gd name="connsiteY3" fmla="*/ 1649458 h 1649458"/>
                    <a:gd name="connsiteX4" fmla="*/ 0 w 1649458"/>
                    <a:gd name="connsiteY4" fmla="*/ 824729 h 1649458"/>
                    <a:gd name="connsiteX0" fmla="*/ 0 w 1649458"/>
                    <a:gd name="connsiteY0" fmla="*/ 824729 h 1649458"/>
                    <a:gd name="connsiteX1" fmla="*/ 824729 w 1649458"/>
                    <a:gd name="connsiteY1" fmla="*/ 0 h 1649458"/>
                    <a:gd name="connsiteX2" fmla="*/ 1649458 w 1649458"/>
                    <a:gd name="connsiteY2" fmla="*/ 824729 h 1649458"/>
                    <a:gd name="connsiteX3" fmla="*/ 824729 w 1649458"/>
                    <a:gd name="connsiteY3" fmla="*/ 1649458 h 1649458"/>
                    <a:gd name="connsiteX4" fmla="*/ 0 w 1649458"/>
                    <a:gd name="connsiteY4" fmla="*/ 824729 h 1649458"/>
                    <a:gd name="connsiteX0" fmla="*/ 0 w 1649458"/>
                    <a:gd name="connsiteY0" fmla="*/ 824729 h 1649458"/>
                    <a:gd name="connsiteX1" fmla="*/ 824729 w 1649458"/>
                    <a:gd name="connsiteY1" fmla="*/ 0 h 1649458"/>
                    <a:gd name="connsiteX2" fmla="*/ 1649458 w 1649458"/>
                    <a:gd name="connsiteY2" fmla="*/ 824729 h 1649458"/>
                    <a:gd name="connsiteX3" fmla="*/ 824729 w 1649458"/>
                    <a:gd name="connsiteY3" fmla="*/ 1649458 h 1649458"/>
                    <a:gd name="connsiteX4" fmla="*/ 0 w 1649458"/>
                    <a:gd name="connsiteY4" fmla="*/ 824729 h 1649458"/>
                    <a:gd name="connsiteX0" fmla="*/ 0 w 1649458"/>
                    <a:gd name="connsiteY0" fmla="*/ 1762942 h 2587671"/>
                    <a:gd name="connsiteX1" fmla="*/ 824729 w 1649458"/>
                    <a:gd name="connsiteY1" fmla="*/ 0 h 2587671"/>
                    <a:gd name="connsiteX2" fmla="*/ 1649458 w 1649458"/>
                    <a:gd name="connsiteY2" fmla="*/ 1762942 h 2587671"/>
                    <a:gd name="connsiteX3" fmla="*/ 824729 w 1649458"/>
                    <a:gd name="connsiteY3" fmla="*/ 2587671 h 2587671"/>
                    <a:gd name="connsiteX4" fmla="*/ 0 w 1649458"/>
                    <a:gd name="connsiteY4" fmla="*/ 1762942 h 2587671"/>
                    <a:gd name="connsiteX0" fmla="*/ 0 w 1649458"/>
                    <a:gd name="connsiteY0" fmla="*/ 1762942 h 2587671"/>
                    <a:gd name="connsiteX1" fmla="*/ 824729 w 1649458"/>
                    <a:gd name="connsiteY1" fmla="*/ 0 h 2587671"/>
                    <a:gd name="connsiteX2" fmla="*/ 1649458 w 1649458"/>
                    <a:gd name="connsiteY2" fmla="*/ 1762942 h 2587671"/>
                    <a:gd name="connsiteX3" fmla="*/ 824729 w 1649458"/>
                    <a:gd name="connsiteY3" fmla="*/ 2587671 h 2587671"/>
                    <a:gd name="connsiteX4" fmla="*/ 0 w 1649458"/>
                    <a:gd name="connsiteY4" fmla="*/ 1762942 h 2587671"/>
                    <a:gd name="connsiteX0" fmla="*/ 0 w 1649458"/>
                    <a:gd name="connsiteY0" fmla="*/ 1762942 h 2587671"/>
                    <a:gd name="connsiteX1" fmla="*/ 824729 w 1649458"/>
                    <a:gd name="connsiteY1" fmla="*/ 0 h 2587671"/>
                    <a:gd name="connsiteX2" fmla="*/ 1649458 w 1649458"/>
                    <a:gd name="connsiteY2" fmla="*/ 1762942 h 2587671"/>
                    <a:gd name="connsiteX3" fmla="*/ 824729 w 1649458"/>
                    <a:gd name="connsiteY3" fmla="*/ 2587671 h 2587671"/>
                    <a:gd name="connsiteX4" fmla="*/ 0 w 1649458"/>
                    <a:gd name="connsiteY4" fmla="*/ 1762942 h 25876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9458" h="2587671">
                      <a:moveTo>
                        <a:pt x="0" y="1762942"/>
                      </a:moveTo>
                      <a:cubicBezTo>
                        <a:pt x="0" y="1307457"/>
                        <a:pt x="564507" y="228600"/>
                        <a:pt x="824729" y="0"/>
                      </a:cubicBezTo>
                      <a:cubicBezTo>
                        <a:pt x="1099239" y="228600"/>
                        <a:pt x="1649458" y="1307457"/>
                        <a:pt x="1649458" y="1762942"/>
                      </a:cubicBezTo>
                      <a:cubicBezTo>
                        <a:pt x="1649458" y="2218427"/>
                        <a:pt x="1280214" y="2587671"/>
                        <a:pt x="824729" y="2587671"/>
                      </a:cubicBezTo>
                      <a:cubicBezTo>
                        <a:pt x="369244" y="2587671"/>
                        <a:pt x="0" y="2218427"/>
                        <a:pt x="0" y="1762942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" name="四角形: 上の 2 つの角を丸める 166">
                  <a:extLst>
                    <a:ext uri="{FF2B5EF4-FFF2-40B4-BE49-F238E27FC236}">
                      <a16:creationId xmlns:a16="http://schemas.microsoft.com/office/drawing/2014/main" id="{4BA34A9D-7BEF-4CAB-8AC6-F7B5DB6DA2BA}"/>
                    </a:ext>
                  </a:extLst>
                </p:cNvPr>
                <p:cNvSpPr/>
                <p:nvPr/>
              </p:nvSpPr>
              <p:spPr>
                <a:xfrm>
                  <a:off x="2242295" y="4402578"/>
                  <a:ext cx="74310" cy="1413200"/>
                </a:xfrm>
                <a:prstGeom prst="round2Same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" name="四角形: 上の 2 つの角を丸める 167">
                  <a:extLst>
                    <a:ext uri="{FF2B5EF4-FFF2-40B4-BE49-F238E27FC236}">
                      <a16:creationId xmlns:a16="http://schemas.microsoft.com/office/drawing/2014/main" id="{1370E6CF-1730-4070-ADD8-7A96AC4BAA49}"/>
                    </a:ext>
                  </a:extLst>
                </p:cNvPr>
                <p:cNvSpPr/>
                <p:nvPr/>
              </p:nvSpPr>
              <p:spPr>
                <a:xfrm>
                  <a:off x="1870820" y="4600368"/>
                  <a:ext cx="808614" cy="1275395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>
                    <a:alpha val="50196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6" name="四角形: 角を丸くする 155">
                <a:extLst>
                  <a:ext uri="{FF2B5EF4-FFF2-40B4-BE49-F238E27FC236}">
                    <a16:creationId xmlns:a16="http://schemas.microsoft.com/office/drawing/2014/main" id="{25D69DC8-B088-4834-A082-1B5CE0E05030}"/>
                  </a:ext>
                </a:extLst>
              </p:cNvPr>
              <p:cNvSpPr/>
              <p:nvPr/>
            </p:nvSpPr>
            <p:spPr>
              <a:xfrm>
                <a:off x="2096873" y="3530241"/>
                <a:ext cx="808614" cy="793314"/>
              </a:xfrm>
              <a:prstGeom prst="roundRect">
                <a:avLst>
                  <a:gd name="adj" fmla="val 0"/>
                </a:avLst>
              </a:prstGeom>
              <a:solidFill>
                <a:srgbClr val="00B0F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" name="テキスト ボックス 156">
                <a:extLst>
                  <a:ext uri="{FF2B5EF4-FFF2-40B4-BE49-F238E27FC236}">
                    <a16:creationId xmlns:a16="http://schemas.microsoft.com/office/drawing/2014/main" id="{2AE00FF5-CFB5-4140-877F-3AE91DF73FB0}"/>
                  </a:ext>
                </a:extLst>
              </p:cNvPr>
              <p:cNvSpPr txBox="1"/>
              <p:nvPr/>
            </p:nvSpPr>
            <p:spPr>
              <a:xfrm>
                <a:off x="2203885" y="3754340"/>
                <a:ext cx="607306" cy="354909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消毒液</a:t>
                </a:r>
              </a:p>
            </p:txBody>
          </p: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053F29A5-3543-4678-894C-1CE2BED4AAB8}"/>
                </a:ext>
              </a:extLst>
            </p:cNvPr>
            <p:cNvGrpSpPr/>
            <p:nvPr/>
          </p:nvGrpSpPr>
          <p:grpSpPr>
            <a:xfrm>
              <a:off x="6352486" y="3737866"/>
              <a:ext cx="1733521" cy="1439668"/>
              <a:chOff x="5145930" y="2818429"/>
              <a:chExt cx="1733521" cy="1439668"/>
            </a:xfrm>
          </p:grpSpPr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FE082B17-4B29-4DF1-A2C0-328F9585DB5F}"/>
                  </a:ext>
                </a:extLst>
              </p:cNvPr>
              <p:cNvGrpSpPr/>
              <p:nvPr/>
            </p:nvGrpSpPr>
            <p:grpSpPr>
              <a:xfrm>
                <a:off x="5145930" y="2818429"/>
                <a:ext cx="1179762" cy="1179762"/>
                <a:chOff x="5638800" y="2961564"/>
                <a:chExt cx="871289" cy="871289"/>
              </a:xfrm>
            </p:grpSpPr>
            <p:sp>
              <p:nvSpPr>
                <p:cNvPr id="181" name="星: 16 pt 180">
                  <a:extLst>
                    <a:ext uri="{FF2B5EF4-FFF2-40B4-BE49-F238E27FC236}">
                      <a16:creationId xmlns:a16="http://schemas.microsoft.com/office/drawing/2014/main" id="{8352E99A-546B-4EF2-B2CB-D8650A0BDDC0}"/>
                    </a:ext>
                  </a:extLst>
                </p:cNvPr>
                <p:cNvSpPr/>
                <p:nvPr/>
              </p:nvSpPr>
              <p:spPr>
                <a:xfrm>
                  <a:off x="5638800" y="2961564"/>
                  <a:ext cx="871289" cy="871289"/>
                </a:xfrm>
                <a:prstGeom prst="star16">
                  <a:avLst>
                    <a:gd name="adj" fmla="val 44788"/>
                  </a:avLst>
                </a:prstGeom>
                <a:solidFill>
                  <a:srgbClr val="70AD47">
                    <a:lumMod val="60000"/>
                    <a:lumOff val="4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C7C7794B-1040-41CB-B18D-173DE1BD7C7E}"/>
                    </a:ext>
                  </a:extLst>
                </p:cNvPr>
                <p:cNvGrpSpPr/>
                <p:nvPr/>
              </p:nvGrpSpPr>
              <p:grpSpPr>
                <a:xfrm>
                  <a:off x="5759450" y="3201438"/>
                  <a:ext cx="254000" cy="254000"/>
                  <a:chOff x="5759450" y="3201438"/>
                  <a:chExt cx="254000" cy="254000"/>
                </a:xfrm>
              </p:grpSpPr>
              <p:sp>
                <p:nvSpPr>
                  <p:cNvPr id="187" name="弦 186">
                    <a:extLst>
                      <a:ext uri="{FF2B5EF4-FFF2-40B4-BE49-F238E27FC236}">
                        <a16:creationId xmlns:a16="http://schemas.microsoft.com/office/drawing/2014/main" id="{FAF471A9-D158-4E39-93A0-9D4D8AE1D3BF}"/>
                      </a:ext>
                    </a:extLst>
                  </p:cNvPr>
                  <p:cNvSpPr/>
                  <p:nvPr/>
                </p:nvSpPr>
                <p:spPr>
                  <a:xfrm>
                    <a:off x="5759450" y="3201438"/>
                    <a:ext cx="254000" cy="254000"/>
                  </a:xfrm>
                  <a:prstGeom prst="chord">
                    <a:avLst>
                      <a:gd name="adj1" fmla="val 120390"/>
                      <a:gd name="adj2" fmla="val 134516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8" name="弦 187">
                    <a:extLst>
                      <a:ext uri="{FF2B5EF4-FFF2-40B4-BE49-F238E27FC236}">
                        <a16:creationId xmlns:a16="http://schemas.microsoft.com/office/drawing/2014/main" id="{CDAD0131-8C31-429A-963F-BDE018151865}"/>
                      </a:ext>
                    </a:extLst>
                  </p:cNvPr>
                  <p:cNvSpPr/>
                  <p:nvPr/>
                </p:nvSpPr>
                <p:spPr>
                  <a:xfrm>
                    <a:off x="5886450" y="3289257"/>
                    <a:ext cx="107951" cy="107951"/>
                  </a:xfrm>
                  <a:prstGeom prst="chord">
                    <a:avLst>
                      <a:gd name="adj1" fmla="val 120390"/>
                      <a:gd name="adj2" fmla="val 134516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F6725E0D-B50E-401C-A289-7F140BC67AFB}"/>
                    </a:ext>
                  </a:extLst>
                </p:cNvPr>
                <p:cNvGrpSpPr/>
                <p:nvPr/>
              </p:nvGrpSpPr>
              <p:grpSpPr>
                <a:xfrm flipH="1">
                  <a:off x="6117433" y="3201438"/>
                  <a:ext cx="254000" cy="254000"/>
                  <a:chOff x="5759450" y="3201438"/>
                  <a:chExt cx="254000" cy="254000"/>
                </a:xfrm>
              </p:grpSpPr>
              <p:sp>
                <p:nvSpPr>
                  <p:cNvPr id="185" name="弦 184">
                    <a:extLst>
                      <a:ext uri="{FF2B5EF4-FFF2-40B4-BE49-F238E27FC236}">
                        <a16:creationId xmlns:a16="http://schemas.microsoft.com/office/drawing/2014/main" id="{39D218C1-46CB-4477-81C1-454059AB3131}"/>
                      </a:ext>
                    </a:extLst>
                  </p:cNvPr>
                  <p:cNvSpPr/>
                  <p:nvPr/>
                </p:nvSpPr>
                <p:spPr>
                  <a:xfrm>
                    <a:off x="5759450" y="3201438"/>
                    <a:ext cx="254000" cy="254000"/>
                  </a:xfrm>
                  <a:prstGeom prst="chord">
                    <a:avLst>
                      <a:gd name="adj1" fmla="val 120390"/>
                      <a:gd name="adj2" fmla="val 134516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6" name="弦 185">
                    <a:extLst>
                      <a:ext uri="{FF2B5EF4-FFF2-40B4-BE49-F238E27FC236}">
                        <a16:creationId xmlns:a16="http://schemas.microsoft.com/office/drawing/2014/main" id="{6726C533-74CD-4F6F-8F6B-FC8ED713BDFB}"/>
                      </a:ext>
                    </a:extLst>
                  </p:cNvPr>
                  <p:cNvSpPr/>
                  <p:nvPr/>
                </p:nvSpPr>
                <p:spPr>
                  <a:xfrm>
                    <a:off x="5886450" y="3289257"/>
                    <a:ext cx="107951" cy="107951"/>
                  </a:xfrm>
                  <a:prstGeom prst="chord">
                    <a:avLst>
                      <a:gd name="adj1" fmla="val 120390"/>
                      <a:gd name="adj2" fmla="val 134516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84" name="月 183">
                  <a:extLst>
                    <a:ext uri="{FF2B5EF4-FFF2-40B4-BE49-F238E27FC236}">
                      <a16:creationId xmlns:a16="http://schemas.microsoft.com/office/drawing/2014/main" id="{87C4ABC9-CE1F-4407-A0EF-D736C8A202C3}"/>
                    </a:ext>
                  </a:extLst>
                </p:cNvPr>
                <p:cNvSpPr/>
                <p:nvPr/>
              </p:nvSpPr>
              <p:spPr>
                <a:xfrm rot="5400000">
                  <a:off x="6002176" y="3473558"/>
                  <a:ext cx="123847" cy="13939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E751C3B2-7600-415B-A8BC-33BE68327214}"/>
                  </a:ext>
                </a:extLst>
              </p:cNvPr>
              <p:cNvGrpSpPr/>
              <p:nvPr/>
            </p:nvGrpSpPr>
            <p:grpSpPr>
              <a:xfrm>
                <a:off x="6260561" y="3639207"/>
                <a:ext cx="618890" cy="618890"/>
                <a:chOff x="5638800" y="2961564"/>
                <a:chExt cx="871289" cy="871289"/>
              </a:xfrm>
            </p:grpSpPr>
            <p:sp>
              <p:nvSpPr>
                <p:cNvPr id="173" name="星: 16 pt 172">
                  <a:extLst>
                    <a:ext uri="{FF2B5EF4-FFF2-40B4-BE49-F238E27FC236}">
                      <a16:creationId xmlns:a16="http://schemas.microsoft.com/office/drawing/2014/main" id="{8998C132-B1A9-49AD-B1F7-CA8503015F22}"/>
                    </a:ext>
                  </a:extLst>
                </p:cNvPr>
                <p:cNvSpPr/>
                <p:nvPr/>
              </p:nvSpPr>
              <p:spPr>
                <a:xfrm>
                  <a:off x="5638800" y="2961564"/>
                  <a:ext cx="871289" cy="871289"/>
                </a:xfrm>
                <a:prstGeom prst="star16">
                  <a:avLst>
                    <a:gd name="adj" fmla="val 44788"/>
                  </a:avLst>
                </a:prstGeom>
                <a:solidFill>
                  <a:srgbClr val="70AD47">
                    <a:lumMod val="60000"/>
                    <a:lumOff val="40000"/>
                  </a:srgb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FD31E56E-B69D-4D1A-A1DD-DF0B34226E7E}"/>
                    </a:ext>
                  </a:extLst>
                </p:cNvPr>
                <p:cNvGrpSpPr/>
                <p:nvPr/>
              </p:nvGrpSpPr>
              <p:grpSpPr>
                <a:xfrm>
                  <a:off x="5759450" y="3201438"/>
                  <a:ext cx="254000" cy="254000"/>
                  <a:chOff x="5759450" y="3201438"/>
                  <a:chExt cx="254000" cy="254000"/>
                </a:xfrm>
              </p:grpSpPr>
              <p:sp>
                <p:nvSpPr>
                  <p:cNvPr id="179" name="弦 178">
                    <a:extLst>
                      <a:ext uri="{FF2B5EF4-FFF2-40B4-BE49-F238E27FC236}">
                        <a16:creationId xmlns:a16="http://schemas.microsoft.com/office/drawing/2014/main" id="{85229FB4-8CCC-415D-A137-842D34D0FED7}"/>
                      </a:ext>
                    </a:extLst>
                  </p:cNvPr>
                  <p:cNvSpPr/>
                  <p:nvPr/>
                </p:nvSpPr>
                <p:spPr>
                  <a:xfrm>
                    <a:off x="5759450" y="3201438"/>
                    <a:ext cx="254000" cy="254000"/>
                  </a:xfrm>
                  <a:prstGeom prst="chord">
                    <a:avLst>
                      <a:gd name="adj1" fmla="val 120390"/>
                      <a:gd name="adj2" fmla="val 134516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80" name="弦 179">
                    <a:extLst>
                      <a:ext uri="{FF2B5EF4-FFF2-40B4-BE49-F238E27FC236}">
                        <a16:creationId xmlns:a16="http://schemas.microsoft.com/office/drawing/2014/main" id="{098344A2-2457-4267-8739-BC3D8FE60EAA}"/>
                      </a:ext>
                    </a:extLst>
                  </p:cNvPr>
                  <p:cNvSpPr/>
                  <p:nvPr/>
                </p:nvSpPr>
                <p:spPr>
                  <a:xfrm>
                    <a:off x="5886450" y="3289257"/>
                    <a:ext cx="107951" cy="107951"/>
                  </a:xfrm>
                  <a:prstGeom prst="chord">
                    <a:avLst>
                      <a:gd name="adj1" fmla="val 120390"/>
                      <a:gd name="adj2" fmla="val 134516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42CA00EC-DB13-46B3-B935-68FEFF34F4BD}"/>
                    </a:ext>
                  </a:extLst>
                </p:cNvPr>
                <p:cNvGrpSpPr/>
                <p:nvPr/>
              </p:nvGrpSpPr>
              <p:grpSpPr>
                <a:xfrm flipH="1">
                  <a:off x="6117433" y="3201438"/>
                  <a:ext cx="254000" cy="254000"/>
                  <a:chOff x="5759450" y="3201438"/>
                  <a:chExt cx="254000" cy="254000"/>
                </a:xfrm>
              </p:grpSpPr>
              <p:sp>
                <p:nvSpPr>
                  <p:cNvPr id="177" name="弦 176">
                    <a:extLst>
                      <a:ext uri="{FF2B5EF4-FFF2-40B4-BE49-F238E27FC236}">
                        <a16:creationId xmlns:a16="http://schemas.microsoft.com/office/drawing/2014/main" id="{E1FACA5E-46A3-448A-991A-92A19F2A7368}"/>
                      </a:ext>
                    </a:extLst>
                  </p:cNvPr>
                  <p:cNvSpPr/>
                  <p:nvPr/>
                </p:nvSpPr>
                <p:spPr>
                  <a:xfrm>
                    <a:off x="5759450" y="3201438"/>
                    <a:ext cx="254000" cy="254000"/>
                  </a:xfrm>
                  <a:prstGeom prst="chord">
                    <a:avLst>
                      <a:gd name="adj1" fmla="val 120390"/>
                      <a:gd name="adj2" fmla="val 134516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8" name="弦 177">
                    <a:extLst>
                      <a:ext uri="{FF2B5EF4-FFF2-40B4-BE49-F238E27FC236}">
                        <a16:creationId xmlns:a16="http://schemas.microsoft.com/office/drawing/2014/main" id="{91950597-E1E4-4468-B6FB-A02D65EB1D0E}"/>
                      </a:ext>
                    </a:extLst>
                  </p:cNvPr>
                  <p:cNvSpPr/>
                  <p:nvPr/>
                </p:nvSpPr>
                <p:spPr>
                  <a:xfrm>
                    <a:off x="5886450" y="3289257"/>
                    <a:ext cx="107951" cy="107951"/>
                  </a:xfrm>
                  <a:prstGeom prst="chord">
                    <a:avLst>
                      <a:gd name="adj1" fmla="val 120390"/>
                      <a:gd name="adj2" fmla="val 134516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76" name="月 175">
                  <a:extLst>
                    <a:ext uri="{FF2B5EF4-FFF2-40B4-BE49-F238E27FC236}">
                      <a16:creationId xmlns:a16="http://schemas.microsoft.com/office/drawing/2014/main" id="{D8A83AB3-9601-440B-8C5E-FD89DC79A4A5}"/>
                    </a:ext>
                  </a:extLst>
                </p:cNvPr>
                <p:cNvSpPr/>
                <p:nvPr/>
              </p:nvSpPr>
              <p:spPr>
                <a:xfrm rot="5400000">
                  <a:off x="6002176" y="3473558"/>
                  <a:ext cx="123847" cy="13939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9FCF6CC1-656E-40DD-958E-412227F806FC}"/>
                  </a:ext>
                </a:extLst>
              </p:cNvPr>
              <p:cNvSpPr/>
              <p:nvPr/>
            </p:nvSpPr>
            <p:spPr>
              <a:xfrm>
                <a:off x="5438481" y="2968649"/>
                <a:ext cx="1243232" cy="1243232"/>
              </a:xfrm>
              <a:custGeom>
                <a:avLst/>
                <a:gdLst>
                  <a:gd name="connsiteX0" fmla="*/ 82593 w 1070180"/>
                  <a:gd name="connsiteY0" fmla="*/ 0 h 1070180"/>
                  <a:gd name="connsiteX1" fmla="*/ 535090 w 1070180"/>
                  <a:gd name="connsiteY1" fmla="*/ 452497 h 1070180"/>
                  <a:gd name="connsiteX2" fmla="*/ 987587 w 1070180"/>
                  <a:gd name="connsiteY2" fmla="*/ 0 h 1070180"/>
                  <a:gd name="connsiteX3" fmla="*/ 1070180 w 1070180"/>
                  <a:gd name="connsiteY3" fmla="*/ 82593 h 1070180"/>
                  <a:gd name="connsiteX4" fmla="*/ 617683 w 1070180"/>
                  <a:gd name="connsiteY4" fmla="*/ 535090 h 1070180"/>
                  <a:gd name="connsiteX5" fmla="*/ 1070180 w 1070180"/>
                  <a:gd name="connsiteY5" fmla="*/ 987587 h 1070180"/>
                  <a:gd name="connsiteX6" fmla="*/ 987587 w 1070180"/>
                  <a:gd name="connsiteY6" fmla="*/ 1070180 h 1070180"/>
                  <a:gd name="connsiteX7" fmla="*/ 535090 w 1070180"/>
                  <a:gd name="connsiteY7" fmla="*/ 617683 h 1070180"/>
                  <a:gd name="connsiteX8" fmla="*/ 82593 w 1070180"/>
                  <a:gd name="connsiteY8" fmla="*/ 1070180 h 1070180"/>
                  <a:gd name="connsiteX9" fmla="*/ 0 w 1070180"/>
                  <a:gd name="connsiteY9" fmla="*/ 987587 h 1070180"/>
                  <a:gd name="connsiteX10" fmla="*/ 452497 w 1070180"/>
                  <a:gd name="connsiteY10" fmla="*/ 535090 h 1070180"/>
                  <a:gd name="connsiteX11" fmla="*/ 0 w 1070180"/>
                  <a:gd name="connsiteY11" fmla="*/ 82593 h 1070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70180" h="1070180">
                    <a:moveTo>
                      <a:pt x="82593" y="0"/>
                    </a:moveTo>
                    <a:lnTo>
                      <a:pt x="535090" y="452497"/>
                    </a:lnTo>
                    <a:lnTo>
                      <a:pt x="987587" y="0"/>
                    </a:lnTo>
                    <a:lnTo>
                      <a:pt x="1070180" y="82593"/>
                    </a:lnTo>
                    <a:lnTo>
                      <a:pt x="617683" y="535090"/>
                    </a:lnTo>
                    <a:lnTo>
                      <a:pt x="1070180" y="987587"/>
                    </a:lnTo>
                    <a:lnTo>
                      <a:pt x="987587" y="1070180"/>
                    </a:lnTo>
                    <a:lnTo>
                      <a:pt x="535090" y="617683"/>
                    </a:lnTo>
                    <a:lnTo>
                      <a:pt x="82593" y="1070180"/>
                    </a:lnTo>
                    <a:lnTo>
                      <a:pt x="0" y="987587"/>
                    </a:lnTo>
                    <a:lnTo>
                      <a:pt x="452497" y="535090"/>
                    </a:lnTo>
                    <a:lnTo>
                      <a:pt x="0" y="82593"/>
                    </a:lnTo>
                    <a:close/>
                  </a:path>
                </a:pathLst>
              </a:custGeom>
              <a:solidFill>
                <a:srgbClr val="FF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7357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577970"/>
            <a:ext cx="9315450" cy="595618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B0F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B9C40124-044B-477C-97E1-B73FCD0DD15F}"/>
              </a:ext>
            </a:extLst>
          </p:cNvPr>
          <p:cNvSpPr/>
          <p:nvPr/>
        </p:nvSpPr>
        <p:spPr>
          <a:xfrm>
            <a:off x="3017596" y="95125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733C64A-21E3-4A3C-B4FB-E7E6226BDBB0}"/>
              </a:ext>
            </a:extLst>
          </p:cNvPr>
          <p:cNvSpPr txBox="1"/>
          <p:nvPr/>
        </p:nvSpPr>
        <p:spPr>
          <a:xfrm>
            <a:off x="3065263" y="181482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お客様へ</a:t>
            </a:r>
            <a:endParaRPr kumimoji="1" lang="ja-JP" altLang="en-US" sz="6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410FA5-5754-4D93-B1F8-0EBA8AB6A1EC}"/>
              </a:ext>
            </a:extLst>
          </p:cNvPr>
          <p:cNvSpPr txBox="1"/>
          <p:nvPr/>
        </p:nvSpPr>
        <p:spPr>
          <a:xfrm>
            <a:off x="0" y="1352202"/>
            <a:ext cx="9905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マスク着用のお願い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839DCE9-1B16-4463-8C6F-FA2523844DB6}"/>
              </a:ext>
            </a:extLst>
          </p:cNvPr>
          <p:cNvSpPr txBox="1"/>
          <p:nvPr/>
        </p:nvSpPr>
        <p:spPr>
          <a:xfrm>
            <a:off x="505551" y="2248117"/>
            <a:ext cx="88510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マスクを着用されていないお客様には、入場をお断りさせていただいております。</a:t>
            </a:r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感染防止予防の為、マスク着用にご協力お願いします。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A3522664-927B-432F-8192-E4EC73CD1CD6}"/>
              </a:ext>
            </a:extLst>
          </p:cNvPr>
          <p:cNvGrpSpPr/>
          <p:nvPr/>
        </p:nvGrpSpPr>
        <p:grpSpPr>
          <a:xfrm>
            <a:off x="832310" y="4920117"/>
            <a:ext cx="1058278" cy="1790496"/>
            <a:chOff x="-242003" y="638731"/>
            <a:chExt cx="1058278" cy="1790496"/>
          </a:xfrm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4649A376-C92D-4CCA-9B6E-88E9CC1F5774}"/>
                </a:ext>
              </a:extLst>
            </p:cNvPr>
            <p:cNvGrpSpPr/>
            <p:nvPr/>
          </p:nvGrpSpPr>
          <p:grpSpPr>
            <a:xfrm>
              <a:off x="-242003" y="638731"/>
              <a:ext cx="1058278" cy="1790496"/>
              <a:chOff x="3672669" y="3084576"/>
              <a:chExt cx="2240646" cy="3790939"/>
            </a:xfrm>
          </p:grpSpPr>
          <p:sp>
            <p:nvSpPr>
              <p:cNvPr id="113" name="円/楕円 506">
                <a:extLst>
                  <a:ext uri="{FF2B5EF4-FFF2-40B4-BE49-F238E27FC236}">
                    <a16:creationId xmlns:a16="http://schemas.microsoft.com/office/drawing/2014/main" id="{E19942E5-FB67-4C19-B13D-E208CFA145AC}"/>
                  </a:ext>
                </a:extLst>
              </p:cNvPr>
              <p:cNvSpPr/>
              <p:nvPr/>
            </p:nvSpPr>
            <p:spPr bwMode="auto">
              <a:xfrm>
                <a:off x="3825264" y="3084576"/>
                <a:ext cx="1935456" cy="1914122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フリーフォーム 507">
                <a:extLst>
                  <a:ext uri="{FF2B5EF4-FFF2-40B4-BE49-F238E27FC236}">
                    <a16:creationId xmlns:a16="http://schemas.microsoft.com/office/drawing/2014/main" id="{43A4C922-A96D-4A3B-8A86-6F81437E72E1}"/>
                  </a:ext>
                </a:extLst>
              </p:cNvPr>
              <p:cNvSpPr/>
              <p:nvPr/>
            </p:nvSpPr>
            <p:spPr bwMode="auto">
              <a:xfrm>
                <a:off x="4381419" y="5958543"/>
                <a:ext cx="410913" cy="539495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 508">
                <a:extLst>
                  <a:ext uri="{FF2B5EF4-FFF2-40B4-BE49-F238E27FC236}">
                    <a16:creationId xmlns:a16="http://schemas.microsoft.com/office/drawing/2014/main" id="{6BCF2C5D-3F92-4159-BC22-E9AABE179A37}"/>
                  </a:ext>
                </a:extLst>
              </p:cNvPr>
              <p:cNvSpPr/>
              <p:nvPr/>
            </p:nvSpPr>
            <p:spPr bwMode="auto">
              <a:xfrm flipH="1">
                <a:off x="4792330" y="5958543"/>
                <a:ext cx="410913" cy="539495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涙形 64">
                <a:extLst>
                  <a:ext uri="{FF2B5EF4-FFF2-40B4-BE49-F238E27FC236}">
                    <a16:creationId xmlns:a16="http://schemas.microsoft.com/office/drawing/2014/main" id="{875DE56F-8968-4AD8-AE20-58F7B0CB3B3B}"/>
                  </a:ext>
                </a:extLst>
              </p:cNvPr>
              <p:cNvSpPr/>
              <p:nvPr/>
            </p:nvSpPr>
            <p:spPr bwMode="auto">
              <a:xfrm>
                <a:off x="4216647" y="6501377"/>
                <a:ext cx="575685" cy="37413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涙形 64">
                <a:extLst>
                  <a:ext uri="{FF2B5EF4-FFF2-40B4-BE49-F238E27FC236}">
                    <a16:creationId xmlns:a16="http://schemas.microsoft.com/office/drawing/2014/main" id="{FCC35725-6286-4768-A1AE-323499B6CACF}"/>
                  </a:ext>
                </a:extLst>
              </p:cNvPr>
              <p:cNvSpPr/>
              <p:nvPr/>
            </p:nvSpPr>
            <p:spPr bwMode="auto">
              <a:xfrm flipH="1">
                <a:off x="4792332" y="6501377"/>
                <a:ext cx="575685" cy="37413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台形 117">
                <a:extLst>
                  <a:ext uri="{FF2B5EF4-FFF2-40B4-BE49-F238E27FC236}">
                    <a16:creationId xmlns:a16="http://schemas.microsoft.com/office/drawing/2014/main" id="{C3FC4F42-794E-4B99-B3CA-8EDC24C7EE46}"/>
                  </a:ext>
                </a:extLst>
              </p:cNvPr>
              <p:cNvSpPr/>
              <p:nvPr/>
            </p:nvSpPr>
            <p:spPr bwMode="auto">
              <a:xfrm>
                <a:off x="4004548" y="5273682"/>
                <a:ext cx="1575563" cy="892133"/>
              </a:xfrm>
              <a:prstGeom prst="trapezoid">
                <a:avLst>
                  <a:gd name="adj" fmla="val 34296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片側の 2 つの角を丸めた四角形 513">
                <a:extLst>
                  <a:ext uri="{FF2B5EF4-FFF2-40B4-BE49-F238E27FC236}">
                    <a16:creationId xmlns:a16="http://schemas.microsoft.com/office/drawing/2014/main" id="{C676AB33-1FF8-47BD-9719-1EB67A21EF36}"/>
                  </a:ext>
                </a:extLst>
              </p:cNvPr>
              <p:cNvSpPr/>
              <p:nvPr/>
            </p:nvSpPr>
            <p:spPr bwMode="auto">
              <a:xfrm>
                <a:off x="4162951" y="4422383"/>
                <a:ext cx="1258760" cy="11685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台形 119">
                <a:extLst>
                  <a:ext uri="{FF2B5EF4-FFF2-40B4-BE49-F238E27FC236}">
                    <a16:creationId xmlns:a16="http://schemas.microsoft.com/office/drawing/2014/main" id="{B09A2CBE-84EE-4E82-ADDE-2D209906E052}"/>
                  </a:ext>
                </a:extLst>
              </p:cNvPr>
              <p:cNvSpPr/>
              <p:nvPr/>
            </p:nvSpPr>
            <p:spPr bwMode="auto">
              <a:xfrm rot="10800000">
                <a:off x="4443696" y="4882111"/>
                <a:ext cx="697264" cy="708848"/>
              </a:xfrm>
              <a:prstGeom prst="trapezoid">
                <a:avLst>
                  <a:gd name="adj" fmla="val 31764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台形 120">
                <a:extLst>
                  <a:ext uri="{FF2B5EF4-FFF2-40B4-BE49-F238E27FC236}">
                    <a16:creationId xmlns:a16="http://schemas.microsoft.com/office/drawing/2014/main" id="{5B06AFCA-D40D-4ECF-8ECB-3FCACB7502C4}"/>
                  </a:ext>
                </a:extLst>
              </p:cNvPr>
              <p:cNvSpPr/>
              <p:nvPr/>
            </p:nvSpPr>
            <p:spPr bwMode="auto">
              <a:xfrm>
                <a:off x="4659596" y="5062026"/>
                <a:ext cx="265464" cy="528933"/>
              </a:xfrm>
              <a:prstGeom prst="trapezoid">
                <a:avLst>
                  <a:gd name="adj" fmla="val 30184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台形 121">
                <a:extLst>
                  <a:ext uri="{FF2B5EF4-FFF2-40B4-BE49-F238E27FC236}">
                    <a16:creationId xmlns:a16="http://schemas.microsoft.com/office/drawing/2014/main" id="{EA55D651-77C5-438C-8C3E-96049FEFC2D4}"/>
                  </a:ext>
                </a:extLst>
              </p:cNvPr>
              <p:cNvSpPr/>
              <p:nvPr/>
            </p:nvSpPr>
            <p:spPr bwMode="auto">
              <a:xfrm rot="10800000">
                <a:off x="4654518" y="4961681"/>
                <a:ext cx="275622" cy="144561"/>
              </a:xfrm>
              <a:prstGeom prst="trapezoid">
                <a:avLst>
                  <a:gd name="adj" fmla="val 53113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円/楕円 517">
                <a:extLst>
                  <a:ext uri="{FF2B5EF4-FFF2-40B4-BE49-F238E27FC236}">
                    <a16:creationId xmlns:a16="http://schemas.microsoft.com/office/drawing/2014/main" id="{27422204-8522-4738-8188-76B284BAFA3E}"/>
                  </a:ext>
                </a:extLst>
              </p:cNvPr>
              <p:cNvSpPr/>
              <p:nvPr/>
            </p:nvSpPr>
            <p:spPr bwMode="auto">
              <a:xfrm>
                <a:off x="4318761" y="6601225"/>
                <a:ext cx="116248" cy="1162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円/楕円 518">
                <a:extLst>
                  <a:ext uri="{FF2B5EF4-FFF2-40B4-BE49-F238E27FC236}">
                    <a16:creationId xmlns:a16="http://schemas.microsoft.com/office/drawing/2014/main" id="{2B32D22C-41FE-41BB-961F-E257EE745038}"/>
                  </a:ext>
                </a:extLst>
              </p:cNvPr>
              <p:cNvSpPr/>
              <p:nvPr/>
            </p:nvSpPr>
            <p:spPr bwMode="auto">
              <a:xfrm>
                <a:off x="5151891" y="6601225"/>
                <a:ext cx="116248" cy="1162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月 548">
                <a:extLst>
                  <a:ext uri="{FF2B5EF4-FFF2-40B4-BE49-F238E27FC236}">
                    <a16:creationId xmlns:a16="http://schemas.microsoft.com/office/drawing/2014/main" id="{B3226EE1-A355-4673-950D-D51D55757032}"/>
                  </a:ext>
                </a:extLst>
              </p:cNvPr>
              <p:cNvSpPr/>
              <p:nvPr/>
            </p:nvSpPr>
            <p:spPr bwMode="auto">
              <a:xfrm rot="1800000" flipH="1">
                <a:off x="3735696" y="4448056"/>
                <a:ext cx="576181" cy="537957"/>
              </a:xfrm>
              <a:custGeom>
                <a:avLst/>
                <a:gdLst>
                  <a:gd name="connsiteX0" fmla="*/ 576181 w 576181"/>
                  <a:gd name="connsiteY0" fmla="*/ 414026 h 537957"/>
                  <a:gd name="connsiteX1" fmla="*/ 240458 w 576181"/>
                  <a:gd name="connsiteY1" fmla="*/ 0 h 537957"/>
                  <a:gd name="connsiteX2" fmla="*/ 0 w 576181"/>
                  <a:gd name="connsiteY2" fmla="*/ 267465 h 537957"/>
                  <a:gd name="connsiteX3" fmla="*/ 270491 w 576181"/>
                  <a:gd name="connsiteY3" fmla="*/ 537957 h 537957"/>
                  <a:gd name="connsiteX4" fmla="*/ 270491 w 576181"/>
                  <a:gd name="connsiteY4" fmla="*/ 537955 h 537957"/>
                  <a:gd name="connsiteX5" fmla="*/ 219623 w 576181"/>
                  <a:gd name="connsiteY5" fmla="*/ 332992 h 537957"/>
                  <a:gd name="connsiteX6" fmla="*/ 576181 w 576181"/>
                  <a:gd name="connsiteY6" fmla="*/ 414027 h 537957"/>
                  <a:gd name="connsiteX7" fmla="*/ 576181 w 576181"/>
                  <a:gd name="connsiteY7" fmla="*/ 414026 h 537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6181" h="537957">
                    <a:moveTo>
                      <a:pt x="576181" y="414026"/>
                    </a:moveTo>
                    <a:cubicBezTo>
                      <a:pt x="520227" y="345022"/>
                      <a:pt x="336488" y="24427"/>
                      <a:pt x="240458" y="0"/>
                    </a:cubicBezTo>
                    <a:cubicBezTo>
                      <a:pt x="105125" y="13647"/>
                      <a:pt x="0" y="128279"/>
                      <a:pt x="0" y="267465"/>
                    </a:cubicBezTo>
                    <a:cubicBezTo>
                      <a:pt x="0" y="416853"/>
                      <a:pt x="121103" y="537957"/>
                      <a:pt x="270491" y="537957"/>
                    </a:cubicBezTo>
                    <a:lnTo>
                      <a:pt x="270491" y="537955"/>
                    </a:lnTo>
                    <a:cubicBezTo>
                      <a:pt x="241174" y="472421"/>
                      <a:pt x="223020" y="403312"/>
                      <a:pt x="219623" y="332992"/>
                    </a:cubicBezTo>
                    <a:cubicBezTo>
                      <a:pt x="297798" y="448522"/>
                      <a:pt x="453263" y="484993"/>
                      <a:pt x="576181" y="414027"/>
                    </a:cubicBezTo>
                    <a:lnTo>
                      <a:pt x="576181" y="414026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月 550">
                <a:extLst>
                  <a:ext uri="{FF2B5EF4-FFF2-40B4-BE49-F238E27FC236}">
                    <a16:creationId xmlns:a16="http://schemas.microsoft.com/office/drawing/2014/main" id="{3D158F29-C58F-4AD4-833B-B6CDA1307CED}"/>
                  </a:ext>
                </a:extLst>
              </p:cNvPr>
              <p:cNvSpPr/>
              <p:nvPr/>
            </p:nvSpPr>
            <p:spPr bwMode="auto">
              <a:xfrm rot="19800000">
                <a:off x="5276307" y="4467481"/>
                <a:ext cx="576182" cy="537956"/>
              </a:xfrm>
              <a:custGeom>
                <a:avLst/>
                <a:gdLst>
                  <a:gd name="connsiteX0" fmla="*/ 240460 w 576182"/>
                  <a:gd name="connsiteY0" fmla="*/ 0 h 537956"/>
                  <a:gd name="connsiteX1" fmla="*/ 576181 w 576182"/>
                  <a:gd name="connsiteY1" fmla="*/ 414026 h 537956"/>
                  <a:gd name="connsiteX2" fmla="*/ 576182 w 576182"/>
                  <a:gd name="connsiteY2" fmla="*/ 414027 h 537956"/>
                  <a:gd name="connsiteX3" fmla="*/ 219623 w 576182"/>
                  <a:gd name="connsiteY3" fmla="*/ 332991 h 537956"/>
                  <a:gd name="connsiteX4" fmla="*/ 270491 w 576182"/>
                  <a:gd name="connsiteY4" fmla="*/ 537955 h 537956"/>
                  <a:gd name="connsiteX5" fmla="*/ 270491 w 576182"/>
                  <a:gd name="connsiteY5" fmla="*/ 537956 h 537956"/>
                  <a:gd name="connsiteX6" fmla="*/ 0 w 576182"/>
                  <a:gd name="connsiteY6" fmla="*/ 267464 h 537956"/>
                  <a:gd name="connsiteX7" fmla="*/ 240460 w 576182"/>
                  <a:gd name="connsiteY7" fmla="*/ 0 h 537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6182" h="537956">
                    <a:moveTo>
                      <a:pt x="240460" y="0"/>
                    </a:moveTo>
                    <a:cubicBezTo>
                      <a:pt x="336490" y="24427"/>
                      <a:pt x="520227" y="345022"/>
                      <a:pt x="576181" y="414026"/>
                    </a:cubicBezTo>
                    <a:lnTo>
                      <a:pt x="576182" y="414027"/>
                    </a:lnTo>
                    <a:cubicBezTo>
                      <a:pt x="453263" y="484994"/>
                      <a:pt x="297797" y="448522"/>
                      <a:pt x="219623" y="332991"/>
                    </a:cubicBezTo>
                    <a:cubicBezTo>
                      <a:pt x="223020" y="403312"/>
                      <a:pt x="241174" y="472421"/>
                      <a:pt x="270491" y="537955"/>
                    </a:cubicBezTo>
                    <a:lnTo>
                      <a:pt x="270491" y="537956"/>
                    </a:lnTo>
                    <a:cubicBezTo>
                      <a:pt x="121103" y="537957"/>
                      <a:pt x="0" y="416853"/>
                      <a:pt x="0" y="267464"/>
                    </a:cubicBezTo>
                    <a:cubicBezTo>
                      <a:pt x="0" y="128279"/>
                      <a:pt x="105126" y="13646"/>
                      <a:pt x="2404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C0AC5179-B697-4678-9762-6B56EC01F38A}"/>
                  </a:ext>
                </a:extLst>
              </p:cNvPr>
              <p:cNvGrpSpPr/>
              <p:nvPr/>
            </p:nvGrpSpPr>
            <p:grpSpPr>
              <a:xfrm>
                <a:off x="4516959" y="4886512"/>
                <a:ext cx="780235" cy="1059229"/>
                <a:chOff x="4516959" y="5843077"/>
                <a:chExt cx="780235" cy="1059229"/>
              </a:xfrm>
            </p:grpSpPr>
            <p:sp>
              <p:nvSpPr>
                <p:cNvPr id="147" name="角丸四角形 559">
                  <a:extLst>
                    <a:ext uri="{FF2B5EF4-FFF2-40B4-BE49-F238E27FC236}">
                      <a16:creationId xmlns:a16="http://schemas.microsoft.com/office/drawing/2014/main" id="{AA9F5879-9801-49BF-8F07-C42997725308}"/>
                    </a:ext>
                  </a:extLst>
                </p:cNvPr>
                <p:cNvSpPr/>
                <p:nvPr/>
              </p:nvSpPr>
              <p:spPr bwMode="auto">
                <a:xfrm rot="11514119" flipH="1">
                  <a:off x="4516959" y="6335686"/>
                  <a:ext cx="541545" cy="566620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8" name="台形 441">
                  <a:extLst>
                    <a:ext uri="{FF2B5EF4-FFF2-40B4-BE49-F238E27FC236}">
                      <a16:creationId xmlns:a16="http://schemas.microsoft.com/office/drawing/2014/main" id="{3ECBA499-95F2-4BCD-9C8E-4F5E30352AF1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835146" y="5843077"/>
                  <a:ext cx="462048" cy="594061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台形 441">
                  <a:extLst>
                    <a:ext uri="{FF2B5EF4-FFF2-40B4-BE49-F238E27FC236}">
                      <a16:creationId xmlns:a16="http://schemas.microsoft.com/office/drawing/2014/main" id="{1E8EC742-D87B-4CBF-9AE6-91A00DE34285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757902" y="6280949"/>
                  <a:ext cx="369519" cy="15898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54388 w 209542"/>
                    <a:gd name="connsiteY2" fmla="*/ 1018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77195 w 209542"/>
                    <a:gd name="connsiteY2" fmla="*/ 1473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542" h="351883">
                      <a:moveTo>
                        <a:pt x="0" y="351883"/>
                      </a:moveTo>
                      <a:lnTo>
                        <a:pt x="30242" y="-1"/>
                      </a:lnTo>
                      <a:lnTo>
                        <a:pt x="177195" y="1473"/>
                      </a:lnTo>
                      <a:lnTo>
                        <a:pt x="209542" y="351883"/>
                      </a:lnTo>
                      <a:lnTo>
                        <a:pt x="0" y="351883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E6550CBB-1CF2-4934-8CD3-450DCB8D0A7A}"/>
                  </a:ext>
                </a:extLst>
              </p:cNvPr>
              <p:cNvGrpSpPr/>
              <p:nvPr/>
            </p:nvGrpSpPr>
            <p:grpSpPr>
              <a:xfrm flipH="1">
                <a:off x="4285570" y="4886512"/>
                <a:ext cx="780235" cy="1059229"/>
                <a:chOff x="4516959" y="5843077"/>
                <a:chExt cx="780235" cy="1059229"/>
              </a:xfrm>
            </p:grpSpPr>
            <p:sp>
              <p:nvSpPr>
                <p:cNvPr id="144" name="角丸四角形 559">
                  <a:extLst>
                    <a:ext uri="{FF2B5EF4-FFF2-40B4-BE49-F238E27FC236}">
                      <a16:creationId xmlns:a16="http://schemas.microsoft.com/office/drawing/2014/main" id="{414C205D-9B9D-4A0D-A492-71F5F5625966}"/>
                    </a:ext>
                  </a:extLst>
                </p:cNvPr>
                <p:cNvSpPr/>
                <p:nvPr/>
              </p:nvSpPr>
              <p:spPr bwMode="auto">
                <a:xfrm rot="11514119" flipH="1">
                  <a:off x="4516959" y="6335686"/>
                  <a:ext cx="541545" cy="566620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台形 441">
                  <a:extLst>
                    <a:ext uri="{FF2B5EF4-FFF2-40B4-BE49-F238E27FC236}">
                      <a16:creationId xmlns:a16="http://schemas.microsoft.com/office/drawing/2014/main" id="{CC072B54-9351-486D-8FF5-510B465D9818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835146" y="5843077"/>
                  <a:ext cx="462048" cy="594061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台形 441">
                  <a:extLst>
                    <a:ext uri="{FF2B5EF4-FFF2-40B4-BE49-F238E27FC236}">
                      <a16:creationId xmlns:a16="http://schemas.microsoft.com/office/drawing/2014/main" id="{BC88B821-19BA-4BB8-8080-89F01A0425AF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757902" y="6280949"/>
                  <a:ext cx="369519" cy="15898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54388 w 209542"/>
                    <a:gd name="connsiteY2" fmla="*/ 1018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77195 w 209542"/>
                    <a:gd name="connsiteY2" fmla="*/ 1473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542" h="351883">
                      <a:moveTo>
                        <a:pt x="0" y="351883"/>
                      </a:moveTo>
                      <a:lnTo>
                        <a:pt x="30242" y="-1"/>
                      </a:lnTo>
                      <a:lnTo>
                        <a:pt x="177195" y="1473"/>
                      </a:lnTo>
                      <a:lnTo>
                        <a:pt x="209542" y="351883"/>
                      </a:lnTo>
                      <a:lnTo>
                        <a:pt x="0" y="351883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80F755DD-5014-4E20-A525-BAF2A61DFF8A}"/>
                  </a:ext>
                </a:extLst>
              </p:cNvPr>
              <p:cNvGrpSpPr/>
              <p:nvPr/>
            </p:nvGrpSpPr>
            <p:grpSpPr>
              <a:xfrm flipH="1">
                <a:off x="5339511" y="4031824"/>
                <a:ext cx="573804" cy="590534"/>
                <a:chOff x="8472560" y="1251585"/>
                <a:chExt cx="225670" cy="232250"/>
              </a:xfrm>
            </p:grpSpPr>
            <p:sp>
              <p:nvSpPr>
                <p:cNvPr id="142" name="円/楕円 536">
                  <a:extLst>
                    <a:ext uri="{FF2B5EF4-FFF2-40B4-BE49-F238E27FC236}">
                      <a16:creationId xmlns:a16="http://schemas.microsoft.com/office/drawing/2014/main" id="{E04224C7-C152-4096-B9C1-B8DA295A5056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円/楕円 537">
                  <a:extLst>
                    <a:ext uri="{FF2B5EF4-FFF2-40B4-BE49-F238E27FC236}">
                      <a16:creationId xmlns:a16="http://schemas.microsoft.com/office/drawing/2014/main" id="{780C87C3-8E0F-47EA-AA6D-5469C636A17C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10BC9A1C-F470-4617-95A3-04D4B438B4E0}"/>
                  </a:ext>
                </a:extLst>
              </p:cNvPr>
              <p:cNvGrpSpPr/>
              <p:nvPr/>
            </p:nvGrpSpPr>
            <p:grpSpPr>
              <a:xfrm>
                <a:off x="3672669" y="4031824"/>
                <a:ext cx="573804" cy="590534"/>
                <a:chOff x="8472560" y="1251585"/>
                <a:chExt cx="225670" cy="232250"/>
              </a:xfrm>
            </p:grpSpPr>
            <p:sp>
              <p:nvSpPr>
                <p:cNvPr id="140" name="円/楕円 534">
                  <a:extLst>
                    <a:ext uri="{FF2B5EF4-FFF2-40B4-BE49-F238E27FC236}">
                      <a16:creationId xmlns:a16="http://schemas.microsoft.com/office/drawing/2014/main" id="{304C1B75-7965-4B2D-BB95-807E8D2E23B9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円/楕円 535">
                  <a:extLst>
                    <a:ext uri="{FF2B5EF4-FFF2-40B4-BE49-F238E27FC236}">
                      <a16:creationId xmlns:a16="http://schemas.microsoft.com/office/drawing/2014/main" id="{D46DFFC7-6D72-4EC4-890B-8954EA1BE7F6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1" name="円/楕円 525">
                <a:extLst>
                  <a:ext uri="{FF2B5EF4-FFF2-40B4-BE49-F238E27FC236}">
                    <a16:creationId xmlns:a16="http://schemas.microsoft.com/office/drawing/2014/main" id="{CDDF391C-3857-4142-AA50-8261D21A5B9E}"/>
                  </a:ext>
                </a:extLst>
              </p:cNvPr>
              <p:cNvSpPr/>
              <p:nvPr/>
            </p:nvSpPr>
            <p:spPr bwMode="auto">
              <a:xfrm>
                <a:off x="3962927" y="3330351"/>
                <a:ext cx="1658810" cy="165881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アーチ 131">
                <a:extLst>
                  <a:ext uri="{FF2B5EF4-FFF2-40B4-BE49-F238E27FC236}">
                    <a16:creationId xmlns:a16="http://schemas.microsoft.com/office/drawing/2014/main" id="{05E83DC8-73DC-49EC-B07A-1D80AFEEBC03}"/>
                  </a:ext>
                </a:extLst>
              </p:cNvPr>
              <p:cNvSpPr/>
              <p:nvPr/>
            </p:nvSpPr>
            <p:spPr bwMode="auto">
              <a:xfrm>
                <a:off x="4569635" y="4352022"/>
                <a:ext cx="436194" cy="43619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アーチ 132">
                <a:extLst>
                  <a:ext uri="{FF2B5EF4-FFF2-40B4-BE49-F238E27FC236}">
                    <a16:creationId xmlns:a16="http://schemas.microsoft.com/office/drawing/2014/main" id="{74F6E481-874E-49C0-B07D-46F41B2945FF}"/>
                  </a:ext>
                </a:extLst>
              </p:cNvPr>
              <p:cNvSpPr/>
              <p:nvPr/>
            </p:nvSpPr>
            <p:spPr bwMode="auto">
              <a:xfrm>
                <a:off x="4119258" y="4007214"/>
                <a:ext cx="579413" cy="43619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アーチ 133">
                <a:extLst>
                  <a:ext uri="{FF2B5EF4-FFF2-40B4-BE49-F238E27FC236}">
                    <a16:creationId xmlns:a16="http://schemas.microsoft.com/office/drawing/2014/main" id="{3EC49807-8978-4451-AA83-FA21B1ECC7BE}"/>
                  </a:ext>
                </a:extLst>
              </p:cNvPr>
              <p:cNvSpPr/>
              <p:nvPr/>
            </p:nvSpPr>
            <p:spPr bwMode="auto">
              <a:xfrm>
                <a:off x="4899106" y="4007214"/>
                <a:ext cx="579413" cy="43619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円/楕円 607">
                <a:extLst>
                  <a:ext uri="{FF2B5EF4-FFF2-40B4-BE49-F238E27FC236}">
                    <a16:creationId xmlns:a16="http://schemas.microsoft.com/office/drawing/2014/main" id="{D645998D-134C-42E4-BA56-D37301D5033B}"/>
                  </a:ext>
                </a:extLst>
              </p:cNvPr>
              <p:cNvSpPr/>
              <p:nvPr/>
            </p:nvSpPr>
            <p:spPr bwMode="auto">
              <a:xfrm>
                <a:off x="3744219" y="3199321"/>
                <a:ext cx="2101622" cy="1051596"/>
              </a:xfrm>
              <a:custGeom>
                <a:avLst/>
                <a:gdLst/>
                <a:ahLst/>
                <a:cxnLst/>
                <a:rect l="l" t="t" r="r" b="b"/>
                <a:pathLst>
                  <a:path w="2101622" h="1051596">
                    <a:moveTo>
                      <a:pt x="1048108" y="0"/>
                    </a:moveTo>
                    <a:cubicBezTo>
                      <a:pt x="1506826" y="0"/>
                      <a:pt x="1882145" y="306092"/>
                      <a:pt x="1910252" y="693087"/>
                    </a:cubicBezTo>
                    <a:cubicBezTo>
                      <a:pt x="1970430" y="742937"/>
                      <a:pt x="2034579" y="788013"/>
                      <a:pt x="2101622" y="828789"/>
                    </a:cubicBezTo>
                    <a:lnTo>
                      <a:pt x="2101622" y="828789"/>
                    </a:lnTo>
                    <a:cubicBezTo>
                      <a:pt x="1953733" y="976679"/>
                      <a:pt x="1715583" y="982186"/>
                      <a:pt x="1551043" y="847086"/>
                    </a:cubicBezTo>
                    <a:cubicBezTo>
                      <a:pt x="1592026" y="917989"/>
                      <a:pt x="1642518" y="983049"/>
                      <a:pt x="1701293" y="1039834"/>
                    </a:cubicBezTo>
                    <a:lnTo>
                      <a:pt x="1701293" y="1039835"/>
                    </a:lnTo>
                    <a:cubicBezTo>
                      <a:pt x="1536302" y="1084044"/>
                      <a:pt x="1362498" y="1000373"/>
                      <a:pt x="1258575" y="843416"/>
                    </a:cubicBezTo>
                    <a:cubicBezTo>
                      <a:pt x="1273304" y="897743"/>
                      <a:pt x="1294423" y="949595"/>
                      <a:pt x="1320233" y="998377"/>
                    </a:cubicBezTo>
                    <a:cubicBezTo>
                      <a:pt x="1208754" y="998377"/>
                      <a:pt x="1110148" y="923610"/>
                      <a:pt x="1050812" y="808691"/>
                    </a:cubicBezTo>
                    <a:cubicBezTo>
                      <a:pt x="991475" y="923610"/>
                      <a:pt x="892869" y="998377"/>
                      <a:pt x="781390" y="998377"/>
                    </a:cubicBezTo>
                    <a:cubicBezTo>
                      <a:pt x="807201" y="949595"/>
                      <a:pt x="828319" y="897743"/>
                      <a:pt x="843048" y="843416"/>
                    </a:cubicBezTo>
                    <a:cubicBezTo>
                      <a:pt x="739125" y="1000373"/>
                      <a:pt x="565321" y="1084044"/>
                      <a:pt x="400331" y="1039835"/>
                    </a:cubicBezTo>
                    <a:lnTo>
                      <a:pt x="400331" y="1039834"/>
                    </a:lnTo>
                    <a:cubicBezTo>
                      <a:pt x="459105" y="983049"/>
                      <a:pt x="509597" y="917989"/>
                      <a:pt x="550581" y="847085"/>
                    </a:cubicBezTo>
                    <a:cubicBezTo>
                      <a:pt x="386040" y="982186"/>
                      <a:pt x="147890" y="976679"/>
                      <a:pt x="0" y="828789"/>
                    </a:cubicBezTo>
                    <a:lnTo>
                      <a:pt x="1" y="828789"/>
                    </a:lnTo>
                    <a:cubicBezTo>
                      <a:pt x="64864" y="789339"/>
                      <a:pt x="127018" y="745864"/>
                      <a:pt x="185666" y="698150"/>
                    </a:cubicBezTo>
                    <a:cubicBezTo>
                      <a:pt x="210799" y="308768"/>
                      <a:pt x="587390" y="0"/>
                      <a:pt x="10481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円/楕円 609">
                <a:extLst>
                  <a:ext uri="{FF2B5EF4-FFF2-40B4-BE49-F238E27FC236}">
                    <a16:creationId xmlns:a16="http://schemas.microsoft.com/office/drawing/2014/main" id="{CF50F316-D875-4CE1-8F77-070C7D786756}"/>
                  </a:ext>
                </a:extLst>
              </p:cNvPr>
              <p:cNvSpPr/>
              <p:nvPr/>
            </p:nvSpPr>
            <p:spPr bwMode="auto">
              <a:xfrm>
                <a:off x="3893534" y="4570119"/>
                <a:ext cx="189083" cy="279863"/>
              </a:xfrm>
              <a:custGeom>
                <a:avLst/>
                <a:gdLst/>
                <a:ahLst/>
                <a:cxnLst/>
                <a:rect l="l" t="t" r="r" b="b"/>
                <a:pathLst>
                  <a:path w="855096" h="1092312">
                    <a:moveTo>
                      <a:pt x="427548" y="0"/>
                    </a:moveTo>
                    <a:lnTo>
                      <a:pt x="855095" y="986172"/>
                    </a:lnTo>
                    <a:lnTo>
                      <a:pt x="852949" y="986172"/>
                    </a:lnTo>
                    <a:cubicBezTo>
                      <a:pt x="854896" y="987610"/>
                      <a:pt x="855096" y="989403"/>
                      <a:pt x="855096" y="991208"/>
                    </a:cubicBezTo>
                    <a:cubicBezTo>
                      <a:pt x="855096" y="1047046"/>
                      <a:pt x="663676" y="1092312"/>
                      <a:pt x="427548" y="1092312"/>
                    </a:cubicBezTo>
                    <a:cubicBezTo>
                      <a:pt x="191420" y="1092312"/>
                      <a:pt x="0" y="1047046"/>
                      <a:pt x="0" y="991208"/>
                    </a:cubicBezTo>
                    <a:lnTo>
                      <a:pt x="2147" y="986172"/>
                    </a:lnTo>
                    <a:lnTo>
                      <a:pt x="0" y="986172"/>
                    </a:lnTo>
                    <a:close/>
                  </a:path>
                </a:pathLst>
              </a:custGeom>
              <a:solidFill>
                <a:srgbClr val="00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円/楕円 609">
                <a:extLst>
                  <a:ext uri="{FF2B5EF4-FFF2-40B4-BE49-F238E27FC236}">
                    <a16:creationId xmlns:a16="http://schemas.microsoft.com/office/drawing/2014/main" id="{2EAB2E5F-1CFB-4BD1-BAEA-6FDF5EA295B5}"/>
                  </a:ext>
                </a:extLst>
              </p:cNvPr>
              <p:cNvSpPr/>
              <p:nvPr/>
            </p:nvSpPr>
            <p:spPr bwMode="auto">
              <a:xfrm>
                <a:off x="5521166" y="4570119"/>
                <a:ext cx="189083" cy="279863"/>
              </a:xfrm>
              <a:custGeom>
                <a:avLst/>
                <a:gdLst/>
                <a:ahLst/>
                <a:cxnLst/>
                <a:rect l="l" t="t" r="r" b="b"/>
                <a:pathLst>
                  <a:path w="855096" h="1092312">
                    <a:moveTo>
                      <a:pt x="427548" y="0"/>
                    </a:moveTo>
                    <a:lnTo>
                      <a:pt x="855095" y="986172"/>
                    </a:lnTo>
                    <a:lnTo>
                      <a:pt x="852949" y="986172"/>
                    </a:lnTo>
                    <a:cubicBezTo>
                      <a:pt x="854896" y="987610"/>
                      <a:pt x="855096" y="989403"/>
                      <a:pt x="855096" y="991208"/>
                    </a:cubicBezTo>
                    <a:cubicBezTo>
                      <a:pt x="855096" y="1047046"/>
                      <a:pt x="663676" y="1092312"/>
                      <a:pt x="427548" y="1092312"/>
                    </a:cubicBezTo>
                    <a:cubicBezTo>
                      <a:pt x="191420" y="1092312"/>
                      <a:pt x="0" y="1047046"/>
                      <a:pt x="0" y="991208"/>
                    </a:cubicBezTo>
                    <a:lnTo>
                      <a:pt x="2147" y="986172"/>
                    </a:lnTo>
                    <a:lnTo>
                      <a:pt x="0" y="986172"/>
                    </a:lnTo>
                    <a:close/>
                  </a:path>
                </a:pathLst>
              </a:custGeom>
              <a:solidFill>
                <a:srgbClr val="00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円/楕円 532">
                <a:extLst>
                  <a:ext uri="{FF2B5EF4-FFF2-40B4-BE49-F238E27FC236}">
                    <a16:creationId xmlns:a16="http://schemas.microsoft.com/office/drawing/2014/main" id="{DC28E2C7-D93C-49FF-90F7-B9CC8054596C}"/>
                  </a:ext>
                </a:extLst>
              </p:cNvPr>
              <p:cNvSpPr/>
              <p:nvPr/>
            </p:nvSpPr>
            <p:spPr bwMode="auto">
              <a:xfrm>
                <a:off x="4142033" y="4510060"/>
                <a:ext cx="208879" cy="112298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円/楕円 533">
                <a:extLst>
                  <a:ext uri="{FF2B5EF4-FFF2-40B4-BE49-F238E27FC236}">
                    <a16:creationId xmlns:a16="http://schemas.microsoft.com/office/drawing/2014/main" id="{3875E371-F171-4E1A-90B3-EDF5580A2F1C}"/>
                  </a:ext>
                </a:extLst>
              </p:cNvPr>
              <p:cNvSpPr/>
              <p:nvPr/>
            </p:nvSpPr>
            <p:spPr bwMode="auto">
              <a:xfrm>
                <a:off x="5233217" y="4510060"/>
                <a:ext cx="208879" cy="112298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B464028C-DDCF-425A-BFC0-01B5339F7511}"/>
                </a:ext>
              </a:extLst>
            </p:cNvPr>
            <p:cNvGrpSpPr/>
            <p:nvPr/>
          </p:nvGrpSpPr>
          <p:grpSpPr>
            <a:xfrm>
              <a:off x="-111373" y="1207341"/>
              <a:ext cx="786956" cy="356912"/>
              <a:chOff x="6684039" y="5349704"/>
              <a:chExt cx="786956" cy="356912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E0494016-8F02-4E8E-A38C-79B7B3BEC9D7}"/>
                  </a:ext>
                </a:extLst>
              </p:cNvPr>
              <p:cNvSpPr/>
              <p:nvPr/>
            </p:nvSpPr>
            <p:spPr bwMode="auto">
              <a:xfrm>
                <a:off x="6684039" y="5349704"/>
                <a:ext cx="218150" cy="331976"/>
              </a:xfrm>
              <a:custGeom>
                <a:avLst/>
                <a:gdLst>
                  <a:gd name="connsiteX0" fmla="*/ 376237 w 376237"/>
                  <a:gd name="connsiteY0" fmla="*/ 219075 h 542925"/>
                  <a:gd name="connsiteX1" fmla="*/ 0 w 376237"/>
                  <a:gd name="connsiteY1" fmla="*/ 0 h 542925"/>
                  <a:gd name="connsiteX2" fmla="*/ 357187 w 376237"/>
                  <a:gd name="connsiteY2" fmla="*/ 542925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6237" h="542925">
                    <a:moveTo>
                      <a:pt x="376237" y="219075"/>
                    </a:moveTo>
                    <a:lnTo>
                      <a:pt x="0" y="0"/>
                    </a:lnTo>
                    <a:lnTo>
                      <a:pt x="357187" y="542925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" name="四角形: 角を丸くする 110">
                <a:extLst>
                  <a:ext uri="{FF2B5EF4-FFF2-40B4-BE49-F238E27FC236}">
                    <a16:creationId xmlns:a16="http://schemas.microsoft.com/office/drawing/2014/main" id="{091E1DE0-348D-4B19-905A-13537588ED76}"/>
                  </a:ext>
                </a:extLst>
              </p:cNvPr>
              <p:cNvSpPr/>
              <p:nvPr/>
            </p:nvSpPr>
            <p:spPr bwMode="auto">
              <a:xfrm>
                <a:off x="6861102" y="5453628"/>
                <a:ext cx="404807" cy="252988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76C71BC1-402B-4EFB-90C1-4B1799AF5295}"/>
                  </a:ext>
                </a:extLst>
              </p:cNvPr>
              <p:cNvSpPr/>
              <p:nvPr/>
            </p:nvSpPr>
            <p:spPr bwMode="auto">
              <a:xfrm flipH="1">
                <a:off x="7252845" y="5349704"/>
                <a:ext cx="218150" cy="331976"/>
              </a:xfrm>
              <a:custGeom>
                <a:avLst/>
                <a:gdLst>
                  <a:gd name="connsiteX0" fmla="*/ 376237 w 376237"/>
                  <a:gd name="connsiteY0" fmla="*/ 219075 h 542925"/>
                  <a:gd name="connsiteX1" fmla="*/ 0 w 376237"/>
                  <a:gd name="connsiteY1" fmla="*/ 0 h 542925"/>
                  <a:gd name="connsiteX2" fmla="*/ 357187 w 376237"/>
                  <a:gd name="connsiteY2" fmla="*/ 542925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6237" h="542925">
                    <a:moveTo>
                      <a:pt x="376237" y="219075"/>
                    </a:moveTo>
                    <a:lnTo>
                      <a:pt x="0" y="0"/>
                    </a:lnTo>
                    <a:lnTo>
                      <a:pt x="357187" y="542925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F6382663-8CEA-4777-8564-F2F649329A62}"/>
              </a:ext>
            </a:extLst>
          </p:cNvPr>
          <p:cNvGrpSpPr/>
          <p:nvPr/>
        </p:nvGrpSpPr>
        <p:grpSpPr>
          <a:xfrm>
            <a:off x="8017685" y="4961475"/>
            <a:ext cx="1054351" cy="1758709"/>
            <a:chOff x="950686" y="646807"/>
            <a:chExt cx="1054351" cy="1758709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66841569-F8CA-48D8-B6A7-3F76213B446A}"/>
                </a:ext>
              </a:extLst>
            </p:cNvPr>
            <p:cNvGrpSpPr/>
            <p:nvPr/>
          </p:nvGrpSpPr>
          <p:grpSpPr>
            <a:xfrm>
              <a:off x="950686" y="646807"/>
              <a:ext cx="1054351" cy="1758709"/>
              <a:chOff x="7883" y="229293"/>
              <a:chExt cx="1304653" cy="2176224"/>
            </a:xfrm>
          </p:grpSpPr>
          <p:sp>
            <p:nvSpPr>
              <p:cNvPr id="84" name="涙形 64">
                <a:extLst>
                  <a:ext uri="{FF2B5EF4-FFF2-40B4-BE49-F238E27FC236}">
                    <a16:creationId xmlns:a16="http://schemas.microsoft.com/office/drawing/2014/main" id="{D2E46293-D6E3-491D-9892-CC9946DC3157}"/>
                  </a:ext>
                </a:extLst>
              </p:cNvPr>
              <p:cNvSpPr/>
              <p:nvPr/>
            </p:nvSpPr>
            <p:spPr bwMode="auto">
              <a:xfrm>
                <a:off x="324623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78B2455D-F7EC-4371-A81D-2699B4BD3ACC}"/>
                  </a:ext>
                </a:extLst>
              </p:cNvPr>
              <p:cNvGrpSpPr/>
              <p:nvPr/>
            </p:nvGrpSpPr>
            <p:grpSpPr>
              <a:xfrm>
                <a:off x="343336" y="1696041"/>
                <a:ext cx="632978" cy="489684"/>
                <a:chOff x="420565" y="1657564"/>
                <a:chExt cx="478519" cy="528161"/>
              </a:xfrm>
              <a:solidFill>
                <a:srgbClr val="002060"/>
              </a:solidFill>
            </p:grpSpPr>
            <p:sp>
              <p:nvSpPr>
                <p:cNvPr id="106" name="フリーフォーム 295">
                  <a:extLst>
                    <a:ext uri="{FF2B5EF4-FFF2-40B4-BE49-F238E27FC236}">
                      <a16:creationId xmlns:a16="http://schemas.microsoft.com/office/drawing/2014/main" id="{DFC92333-3C65-4BF1-AE6C-5A47512455DF}"/>
                    </a:ext>
                  </a:extLst>
                </p:cNvPr>
                <p:cNvSpPr/>
                <p:nvPr/>
              </p:nvSpPr>
              <p:spPr bwMode="auto">
                <a:xfrm>
                  <a:off x="420565" y="1657564"/>
                  <a:ext cx="239261" cy="52816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 296">
                  <a:extLst>
                    <a:ext uri="{FF2B5EF4-FFF2-40B4-BE49-F238E27FC236}">
                      <a16:creationId xmlns:a16="http://schemas.microsoft.com/office/drawing/2014/main" id="{1A7A4A13-7FC6-4BB0-9A21-4860CF920FDD}"/>
                    </a:ext>
                  </a:extLst>
                </p:cNvPr>
                <p:cNvSpPr/>
                <p:nvPr/>
              </p:nvSpPr>
              <p:spPr bwMode="auto">
                <a:xfrm flipH="1">
                  <a:off x="659823" y="1657564"/>
                  <a:ext cx="239261" cy="52816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6" name="片側の 2 つの角を丸めた四角形 298">
                <a:extLst>
                  <a:ext uri="{FF2B5EF4-FFF2-40B4-BE49-F238E27FC236}">
                    <a16:creationId xmlns:a16="http://schemas.microsoft.com/office/drawing/2014/main" id="{0E3C3A85-1ECD-4DE2-A12C-EF2B43777BF7}"/>
                  </a:ext>
                </a:extLst>
              </p:cNvPr>
              <p:cNvSpPr/>
              <p:nvPr/>
            </p:nvSpPr>
            <p:spPr bwMode="auto">
              <a:xfrm>
                <a:off x="293358" y="1047521"/>
                <a:ext cx="732934" cy="816783"/>
              </a:xfrm>
              <a:prstGeom prst="round2SameRect">
                <a:avLst>
                  <a:gd name="adj1" fmla="val 28557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涙形 64">
                <a:extLst>
                  <a:ext uri="{FF2B5EF4-FFF2-40B4-BE49-F238E27FC236}">
                    <a16:creationId xmlns:a16="http://schemas.microsoft.com/office/drawing/2014/main" id="{26997777-0938-47C4-999D-7187248A942F}"/>
                  </a:ext>
                </a:extLst>
              </p:cNvPr>
              <p:cNvSpPr/>
              <p:nvPr/>
            </p:nvSpPr>
            <p:spPr bwMode="auto">
              <a:xfrm flipH="1">
                <a:off x="659825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円/楕円 304">
                <a:extLst>
                  <a:ext uri="{FF2B5EF4-FFF2-40B4-BE49-F238E27FC236}">
                    <a16:creationId xmlns:a16="http://schemas.microsoft.com/office/drawing/2014/main" id="{7E8C5867-E62E-462A-9D51-54346CE20A4D}"/>
                  </a:ext>
                </a:extLst>
              </p:cNvPr>
              <p:cNvSpPr/>
              <p:nvPr/>
            </p:nvSpPr>
            <p:spPr bwMode="auto">
              <a:xfrm>
                <a:off x="384080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円/楕円 305">
                <a:extLst>
                  <a:ext uri="{FF2B5EF4-FFF2-40B4-BE49-F238E27FC236}">
                    <a16:creationId xmlns:a16="http://schemas.microsoft.com/office/drawing/2014/main" id="{F7E42AAB-F819-4E5C-948F-D282E40B9517}"/>
                  </a:ext>
                </a:extLst>
              </p:cNvPr>
              <p:cNvSpPr/>
              <p:nvPr/>
            </p:nvSpPr>
            <p:spPr bwMode="auto">
              <a:xfrm>
                <a:off x="869184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角丸四角形 559">
                <a:extLst>
                  <a:ext uri="{FF2B5EF4-FFF2-40B4-BE49-F238E27FC236}">
                    <a16:creationId xmlns:a16="http://schemas.microsoft.com/office/drawing/2014/main" id="{4EF198A1-7D86-4E28-BC98-86A3C4082BFC}"/>
                  </a:ext>
                </a:extLst>
              </p:cNvPr>
              <p:cNvSpPr/>
              <p:nvPr/>
            </p:nvSpPr>
            <p:spPr bwMode="auto">
              <a:xfrm rot="10085881">
                <a:off x="506964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台形 441">
                <a:extLst>
                  <a:ext uri="{FF2B5EF4-FFF2-40B4-BE49-F238E27FC236}">
                    <a16:creationId xmlns:a16="http://schemas.microsoft.com/office/drawing/2014/main" id="{EAC6AD2A-9DC4-4DC6-ADF4-D26C3D536FE6}"/>
                  </a:ext>
                </a:extLst>
              </p:cNvPr>
              <p:cNvSpPr/>
              <p:nvPr/>
            </p:nvSpPr>
            <p:spPr bwMode="auto">
              <a:xfrm rot="9000000">
                <a:off x="367464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角丸四角形 559">
                <a:extLst>
                  <a:ext uri="{FF2B5EF4-FFF2-40B4-BE49-F238E27FC236}">
                    <a16:creationId xmlns:a16="http://schemas.microsoft.com/office/drawing/2014/main" id="{61CD4A84-7DB6-4A16-AB66-D2F1786ABD47}"/>
                  </a:ext>
                </a:extLst>
              </p:cNvPr>
              <p:cNvSpPr/>
              <p:nvPr/>
            </p:nvSpPr>
            <p:spPr bwMode="auto">
              <a:xfrm rot="11514119" flipH="1">
                <a:off x="504040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台形 441">
                <a:extLst>
                  <a:ext uri="{FF2B5EF4-FFF2-40B4-BE49-F238E27FC236}">
                    <a16:creationId xmlns:a16="http://schemas.microsoft.com/office/drawing/2014/main" id="{1295D29B-59CC-44DD-8236-8A5C057BE158}"/>
                  </a:ext>
                </a:extLst>
              </p:cNvPr>
              <p:cNvSpPr/>
              <p:nvPr/>
            </p:nvSpPr>
            <p:spPr bwMode="auto">
              <a:xfrm rot="12600000" flipH="1">
                <a:off x="690001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二等辺三角形 93">
                <a:extLst>
                  <a:ext uri="{FF2B5EF4-FFF2-40B4-BE49-F238E27FC236}">
                    <a16:creationId xmlns:a16="http://schemas.microsoft.com/office/drawing/2014/main" id="{6A575CB2-D27F-4BAA-B4CE-B1FCF8B67B3B}"/>
                  </a:ext>
                </a:extLst>
              </p:cNvPr>
              <p:cNvSpPr/>
              <p:nvPr/>
            </p:nvSpPr>
            <p:spPr bwMode="auto">
              <a:xfrm rot="10800000">
                <a:off x="568658" y="1217629"/>
                <a:ext cx="189092" cy="246738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15CD0C32-9CF4-4FF4-AAC7-AFD1695E62CB}"/>
                  </a:ext>
                </a:extLst>
              </p:cNvPr>
              <p:cNvGrpSpPr/>
              <p:nvPr/>
            </p:nvGrpSpPr>
            <p:grpSpPr>
              <a:xfrm flipH="1">
                <a:off x="978429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04" name="円/楕円 342">
                  <a:extLst>
                    <a:ext uri="{FF2B5EF4-FFF2-40B4-BE49-F238E27FC236}">
                      <a16:creationId xmlns:a16="http://schemas.microsoft.com/office/drawing/2014/main" id="{B335FE69-C757-4547-B4C2-D309171E5ECE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円/楕円 343">
                  <a:extLst>
                    <a:ext uri="{FF2B5EF4-FFF2-40B4-BE49-F238E27FC236}">
                      <a16:creationId xmlns:a16="http://schemas.microsoft.com/office/drawing/2014/main" id="{3BB74AFE-48F5-4BE1-8244-248FBFF62B77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4E36EA87-62D3-4A76-8813-2CAE713CB903}"/>
                  </a:ext>
                </a:extLst>
              </p:cNvPr>
              <p:cNvGrpSpPr/>
              <p:nvPr/>
            </p:nvGrpSpPr>
            <p:grpSpPr>
              <a:xfrm>
                <a:off x="7883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02" name="円/楕円 340">
                  <a:extLst>
                    <a:ext uri="{FF2B5EF4-FFF2-40B4-BE49-F238E27FC236}">
                      <a16:creationId xmlns:a16="http://schemas.microsoft.com/office/drawing/2014/main" id="{CFE4A0E2-2987-4E8B-A483-EE1A1C57BEBC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円/楕円 341">
                  <a:extLst>
                    <a:ext uri="{FF2B5EF4-FFF2-40B4-BE49-F238E27FC236}">
                      <a16:creationId xmlns:a16="http://schemas.microsoft.com/office/drawing/2014/main" id="{E24FF7AF-9861-4127-855F-593071481F3D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" name="円/楕円 303">
                <a:extLst>
                  <a:ext uri="{FF2B5EF4-FFF2-40B4-BE49-F238E27FC236}">
                    <a16:creationId xmlns:a16="http://schemas.microsoft.com/office/drawing/2014/main" id="{EA50F679-8423-4254-A906-14C5AD48367F}"/>
                  </a:ext>
                </a:extLst>
              </p:cNvPr>
              <p:cNvSpPr/>
              <p:nvPr/>
            </p:nvSpPr>
            <p:spPr bwMode="auto">
              <a:xfrm>
                <a:off x="176891" y="341287"/>
                <a:ext cx="965870" cy="96587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アーチ 97">
                <a:extLst>
                  <a:ext uri="{FF2B5EF4-FFF2-40B4-BE49-F238E27FC236}">
                    <a16:creationId xmlns:a16="http://schemas.microsoft.com/office/drawing/2014/main" id="{9C0A17A5-48F9-49B2-9BA0-7CBE427F393C}"/>
                  </a:ext>
                </a:extLst>
              </p:cNvPr>
              <p:cNvSpPr/>
              <p:nvPr/>
            </p:nvSpPr>
            <p:spPr bwMode="auto">
              <a:xfrm>
                <a:off x="530156" y="936172"/>
                <a:ext cx="253981" cy="25398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アーチ 98">
                <a:extLst>
                  <a:ext uri="{FF2B5EF4-FFF2-40B4-BE49-F238E27FC236}">
                    <a16:creationId xmlns:a16="http://schemas.microsoft.com/office/drawing/2014/main" id="{C3F6BE05-0374-4F6E-BCFF-2270DB0F5DC6}"/>
                  </a:ext>
                </a:extLst>
              </p:cNvPr>
              <p:cNvSpPr/>
              <p:nvPr/>
            </p:nvSpPr>
            <p:spPr bwMode="auto">
              <a:xfrm>
                <a:off x="267917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アーチ 99">
                <a:extLst>
                  <a:ext uri="{FF2B5EF4-FFF2-40B4-BE49-F238E27FC236}">
                    <a16:creationId xmlns:a16="http://schemas.microsoft.com/office/drawing/2014/main" id="{E0029F8A-6127-4D4D-A337-852356DEC845}"/>
                  </a:ext>
                </a:extLst>
              </p:cNvPr>
              <p:cNvSpPr/>
              <p:nvPr/>
            </p:nvSpPr>
            <p:spPr bwMode="auto">
              <a:xfrm>
                <a:off x="721996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F990AF0D-A23C-4217-B431-A9B7EC612833}"/>
                  </a:ext>
                </a:extLst>
              </p:cNvPr>
              <p:cNvSpPr/>
              <p:nvPr/>
            </p:nvSpPr>
            <p:spPr bwMode="auto">
              <a:xfrm>
                <a:off x="117244" y="229293"/>
                <a:ext cx="1076822" cy="594493"/>
              </a:xfrm>
              <a:custGeom>
                <a:avLst/>
                <a:gdLst>
                  <a:gd name="connsiteX0" fmla="*/ 680520 w 1076822"/>
                  <a:gd name="connsiteY0" fmla="*/ 909 h 594493"/>
                  <a:gd name="connsiteX1" fmla="*/ 868790 w 1076822"/>
                  <a:gd name="connsiteY1" fmla="*/ 59172 h 594493"/>
                  <a:gd name="connsiteX2" fmla="*/ 1064743 w 1076822"/>
                  <a:gd name="connsiteY2" fmla="*/ 476261 h 594493"/>
                  <a:gd name="connsiteX3" fmla="*/ 1060101 w 1076822"/>
                  <a:gd name="connsiteY3" fmla="*/ 487058 h 594493"/>
                  <a:gd name="connsiteX4" fmla="*/ 1053072 w 1076822"/>
                  <a:gd name="connsiteY4" fmla="*/ 496477 h 594493"/>
                  <a:gd name="connsiteX5" fmla="*/ 593886 w 1076822"/>
                  <a:gd name="connsiteY5" fmla="*/ 535320 h 594493"/>
                  <a:gd name="connsiteX6" fmla="*/ 538412 w 1076822"/>
                  <a:gd name="connsiteY6" fmla="*/ 497466 h 594493"/>
                  <a:gd name="connsiteX7" fmla="*/ 482936 w 1076822"/>
                  <a:gd name="connsiteY7" fmla="*/ 535321 h 594493"/>
                  <a:gd name="connsiteX8" fmla="*/ 23750 w 1076822"/>
                  <a:gd name="connsiteY8" fmla="*/ 496478 h 594493"/>
                  <a:gd name="connsiteX9" fmla="*/ 16721 w 1076822"/>
                  <a:gd name="connsiteY9" fmla="*/ 487059 h 594493"/>
                  <a:gd name="connsiteX10" fmla="*/ 12079 w 1076822"/>
                  <a:gd name="connsiteY10" fmla="*/ 476262 h 594493"/>
                  <a:gd name="connsiteX11" fmla="*/ 208032 w 1076822"/>
                  <a:gd name="connsiteY11" fmla="*/ 59173 h 594493"/>
                  <a:gd name="connsiteX12" fmla="*/ 517823 w 1076822"/>
                  <a:gd name="connsiteY12" fmla="*/ 11867 h 594493"/>
                  <a:gd name="connsiteX13" fmla="*/ 537633 w 1076822"/>
                  <a:gd name="connsiteY13" fmla="*/ 18884 h 594493"/>
                  <a:gd name="connsiteX14" fmla="*/ 603302 w 1076822"/>
                  <a:gd name="connsiteY14" fmla="*/ 3254 h 594493"/>
                  <a:gd name="connsiteX15" fmla="*/ 680520 w 1076822"/>
                  <a:gd name="connsiteY15" fmla="*/ 909 h 594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76822" h="594493">
                    <a:moveTo>
                      <a:pt x="680520" y="909"/>
                    </a:moveTo>
                    <a:cubicBezTo>
                      <a:pt x="743423" y="5142"/>
                      <a:pt x="808197" y="24189"/>
                      <a:pt x="868790" y="59172"/>
                    </a:cubicBezTo>
                    <a:cubicBezTo>
                      <a:pt x="1030370" y="152460"/>
                      <a:pt x="1108678" y="328160"/>
                      <a:pt x="1064743" y="476261"/>
                    </a:cubicBezTo>
                    <a:lnTo>
                      <a:pt x="1060101" y="487058"/>
                    </a:lnTo>
                    <a:lnTo>
                      <a:pt x="1053072" y="496477"/>
                    </a:lnTo>
                    <a:cubicBezTo>
                      <a:pt x="946780" y="608575"/>
                      <a:pt x="755466" y="628608"/>
                      <a:pt x="593886" y="535320"/>
                    </a:cubicBezTo>
                    <a:lnTo>
                      <a:pt x="538412" y="497466"/>
                    </a:lnTo>
                    <a:lnTo>
                      <a:pt x="482936" y="535321"/>
                    </a:lnTo>
                    <a:cubicBezTo>
                      <a:pt x="321356" y="628609"/>
                      <a:pt x="130042" y="608576"/>
                      <a:pt x="23750" y="496478"/>
                    </a:cubicBezTo>
                    <a:lnTo>
                      <a:pt x="16721" y="487059"/>
                    </a:lnTo>
                    <a:lnTo>
                      <a:pt x="12079" y="476262"/>
                    </a:lnTo>
                    <a:cubicBezTo>
                      <a:pt x="-31856" y="328161"/>
                      <a:pt x="46452" y="152461"/>
                      <a:pt x="208032" y="59173"/>
                    </a:cubicBezTo>
                    <a:cubicBezTo>
                      <a:pt x="309020" y="868"/>
                      <a:pt x="421622" y="-13171"/>
                      <a:pt x="517823" y="11867"/>
                    </a:cubicBezTo>
                    <a:lnTo>
                      <a:pt x="537633" y="18884"/>
                    </a:lnTo>
                    <a:lnTo>
                      <a:pt x="603302" y="3254"/>
                    </a:lnTo>
                    <a:cubicBezTo>
                      <a:pt x="628425" y="-46"/>
                      <a:pt x="654310" y="-854"/>
                      <a:pt x="680520" y="90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CCC4509F-3893-44C8-B4BA-485CACA6D84D}"/>
                </a:ext>
              </a:extLst>
            </p:cNvPr>
            <p:cNvGrpSpPr/>
            <p:nvPr/>
          </p:nvGrpSpPr>
          <p:grpSpPr>
            <a:xfrm>
              <a:off x="1079252" y="1207341"/>
              <a:ext cx="786956" cy="356912"/>
              <a:chOff x="6684039" y="5349704"/>
              <a:chExt cx="786956" cy="356912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2D16691A-59CA-4A18-9071-ACFE52CBDB7D}"/>
                  </a:ext>
                </a:extLst>
              </p:cNvPr>
              <p:cNvSpPr/>
              <p:nvPr/>
            </p:nvSpPr>
            <p:spPr bwMode="auto">
              <a:xfrm>
                <a:off x="6684039" y="5349704"/>
                <a:ext cx="218150" cy="331976"/>
              </a:xfrm>
              <a:custGeom>
                <a:avLst/>
                <a:gdLst>
                  <a:gd name="connsiteX0" fmla="*/ 376237 w 376237"/>
                  <a:gd name="connsiteY0" fmla="*/ 219075 h 542925"/>
                  <a:gd name="connsiteX1" fmla="*/ 0 w 376237"/>
                  <a:gd name="connsiteY1" fmla="*/ 0 h 542925"/>
                  <a:gd name="connsiteX2" fmla="*/ 357187 w 376237"/>
                  <a:gd name="connsiteY2" fmla="*/ 542925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6237" h="542925">
                    <a:moveTo>
                      <a:pt x="376237" y="219075"/>
                    </a:moveTo>
                    <a:lnTo>
                      <a:pt x="0" y="0"/>
                    </a:lnTo>
                    <a:lnTo>
                      <a:pt x="357187" y="542925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E67DC415-EE9E-41AC-B8F4-B00BF6759A95}"/>
                  </a:ext>
                </a:extLst>
              </p:cNvPr>
              <p:cNvSpPr/>
              <p:nvPr/>
            </p:nvSpPr>
            <p:spPr bwMode="auto">
              <a:xfrm>
                <a:off x="6861102" y="5453628"/>
                <a:ext cx="404807" cy="252988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9BACE8DE-C887-4A17-9434-421D19AD8300}"/>
                  </a:ext>
                </a:extLst>
              </p:cNvPr>
              <p:cNvSpPr/>
              <p:nvPr/>
            </p:nvSpPr>
            <p:spPr bwMode="auto">
              <a:xfrm flipH="1">
                <a:off x="7252845" y="5349704"/>
                <a:ext cx="218150" cy="331976"/>
              </a:xfrm>
              <a:custGeom>
                <a:avLst/>
                <a:gdLst>
                  <a:gd name="connsiteX0" fmla="*/ 376237 w 376237"/>
                  <a:gd name="connsiteY0" fmla="*/ 219075 h 542925"/>
                  <a:gd name="connsiteX1" fmla="*/ 0 w 376237"/>
                  <a:gd name="connsiteY1" fmla="*/ 0 h 542925"/>
                  <a:gd name="connsiteX2" fmla="*/ 357187 w 376237"/>
                  <a:gd name="connsiteY2" fmla="*/ 542925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6237" h="542925">
                    <a:moveTo>
                      <a:pt x="376237" y="219075"/>
                    </a:moveTo>
                    <a:lnTo>
                      <a:pt x="0" y="0"/>
                    </a:lnTo>
                    <a:lnTo>
                      <a:pt x="357187" y="542925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55842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577970"/>
            <a:ext cx="9315450" cy="595618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B0F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B9C40124-044B-477C-97E1-B73FCD0DD15F}"/>
              </a:ext>
            </a:extLst>
          </p:cNvPr>
          <p:cNvSpPr/>
          <p:nvPr/>
        </p:nvSpPr>
        <p:spPr>
          <a:xfrm>
            <a:off x="3017596" y="95125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733C64A-21E3-4A3C-B4FB-E7E6226BDBB0}"/>
              </a:ext>
            </a:extLst>
          </p:cNvPr>
          <p:cNvSpPr txBox="1"/>
          <p:nvPr/>
        </p:nvSpPr>
        <p:spPr>
          <a:xfrm>
            <a:off x="3065263" y="181482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お客様へ</a:t>
            </a:r>
            <a:endParaRPr kumimoji="1" lang="ja-JP" altLang="en-US" sz="6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A3522664-927B-432F-8192-E4EC73CD1CD6}"/>
              </a:ext>
            </a:extLst>
          </p:cNvPr>
          <p:cNvGrpSpPr/>
          <p:nvPr/>
        </p:nvGrpSpPr>
        <p:grpSpPr>
          <a:xfrm>
            <a:off x="832310" y="4920117"/>
            <a:ext cx="1058278" cy="1790496"/>
            <a:chOff x="-242003" y="638731"/>
            <a:chExt cx="1058278" cy="1790496"/>
          </a:xfrm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4649A376-C92D-4CCA-9B6E-88E9CC1F5774}"/>
                </a:ext>
              </a:extLst>
            </p:cNvPr>
            <p:cNvGrpSpPr/>
            <p:nvPr/>
          </p:nvGrpSpPr>
          <p:grpSpPr>
            <a:xfrm>
              <a:off x="-242003" y="638731"/>
              <a:ext cx="1058278" cy="1790496"/>
              <a:chOff x="3672669" y="3084576"/>
              <a:chExt cx="2240646" cy="3790939"/>
            </a:xfrm>
          </p:grpSpPr>
          <p:sp>
            <p:nvSpPr>
              <p:cNvPr id="113" name="円/楕円 506">
                <a:extLst>
                  <a:ext uri="{FF2B5EF4-FFF2-40B4-BE49-F238E27FC236}">
                    <a16:creationId xmlns:a16="http://schemas.microsoft.com/office/drawing/2014/main" id="{E19942E5-FB67-4C19-B13D-E208CFA145AC}"/>
                  </a:ext>
                </a:extLst>
              </p:cNvPr>
              <p:cNvSpPr/>
              <p:nvPr/>
            </p:nvSpPr>
            <p:spPr bwMode="auto">
              <a:xfrm>
                <a:off x="3825264" y="3084576"/>
                <a:ext cx="1935456" cy="1914122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フリーフォーム 507">
                <a:extLst>
                  <a:ext uri="{FF2B5EF4-FFF2-40B4-BE49-F238E27FC236}">
                    <a16:creationId xmlns:a16="http://schemas.microsoft.com/office/drawing/2014/main" id="{43A4C922-A96D-4A3B-8A86-6F81437E72E1}"/>
                  </a:ext>
                </a:extLst>
              </p:cNvPr>
              <p:cNvSpPr/>
              <p:nvPr/>
            </p:nvSpPr>
            <p:spPr bwMode="auto">
              <a:xfrm>
                <a:off x="4381419" y="5958543"/>
                <a:ext cx="410913" cy="539495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 508">
                <a:extLst>
                  <a:ext uri="{FF2B5EF4-FFF2-40B4-BE49-F238E27FC236}">
                    <a16:creationId xmlns:a16="http://schemas.microsoft.com/office/drawing/2014/main" id="{6BCF2C5D-3F92-4159-BC22-E9AABE179A37}"/>
                  </a:ext>
                </a:extLst>
              </p:cNvPr>
              <p:cNvSpPr/>
              <p:nvPr/>
            </p:nvSpPr>
            <p:spPr bwMode="auto">
              <a:xfrm flipH="1">
                <a:off x="4792330" y="5958543"/>
                <a:ext cx="410913" cy="539495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涙形 64">
                <a:extLst>
                  <a:ext uri="{FF2B5EF4-FFF2-40B4-BE49-F238E27FC236}">
                    <a16:creationId xmlns:a16="http://schemas.microsoft.com/office/drawing/2014/main" id="{875DE56F-8968-4AD8-AE20-58F7B0CB3B3B}"/>
                  </a:ext>
                </a:extLst>
              </p:cNvPr>
              <p:cNvSpPr/>
              <p:nvPr/>
            </p:nvSpPr>
            <p:spPr bwMode="auto">
              <a:xfrm>
                <a:off x="4216647" y="6501377"/>
                <a:ext cx="575685" cy="37413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涙形 64">
                <a:extLst>
                  <a:ext uri="{FF2B5EF4-FFF2-40B4-BE49-F238E27FC236}">
                    <a16:creationId xmlns:a16="http://schemas.microsoft.com/office/drawing/2014/main" id="{FCC35725-6286-4768-A1AE-323499B6CACF}"/>
                  </a:ext>
                </a:extLst>
              </p:cNvPr>
              <p:cNvSpPr/>
              <p:nvPr/>
            </p:nvSpPr>
            <p:spPr bwMode="auto">
              <a:xfrm flipH="1">
                <a:off x="4792332" y="6501377"/>
                <a:ext cx="575685" cy="37413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台形 117">
                <a:extLst>
                  <a:ext uri="{FF2B5EF4-FFF2-40B4-BE49-F238E27FC236}">
                    <a16:creationId xmlns:a16="http://schemas.microsoft.com/office/drawing/2014/main" id="{C3FC4F42-794E-4B99-B3CA-8EDC24C7EE46}"/>
                  </a:ext>
                </a:extLst>
              </p:cNvPr>
              <p:cNvSpPr/>
              <p:nvPr/>
            </p:nvSpPr>
            <p:spPr bwMode="auto">
              <a:xfrm>
                <a:off x="4004548" y="5273682"/>
                <a:ext cx="1575563" cy="892133"/>
              </a:xfrm>
              <a:prstGeom prst="trapezoid">
                <a:avLst>
                  <a:gd name="adj" fmla="val 34296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片側の 2 つの角を丸めた四角形 513">
                <a:extLst>
                  <a:ext uri="{FF2B5EF4-FFF2-40B4-BE49-F238E27FC236}">
                    <a16:creationId xmlns:a16="http://schemas.microsoft.com/office/drawing/2014/main" id="{C676AB33-1FF8-47BD-9719-1EB67A21EF36}"/>
                  </a:ext>
                </a:extLst>
              </p:cNvPr>
              <p:cNvSpPr/>
              <p:nvPr/>
            </p:nvSpPr>
            <p:spPr bwMode="auto">
              <a:xfrm>
                <a:off x="4162951" y="4422383"/>
                <a:ext cx="1258760" cy="11685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台形 119">
                <a:extLst>
                  <a:ext uri="{FF2B5EF4-FFF2-40B4-BE49-F238E27FC236}">
                    <a16:creationId xmlns:a16="http://schemas.microsoft.com/office/drawing/2014/main" id="{B09A2CBE-84EE-4E82-ADDE-2D209906E052}"/>
                  </a:ext>
                </a:extLst>
              </p:cNvPr>
              <p:cNvSpPr/>
              <p:nvPr/>
            </p:nvSpPr>
            <p:spPr bwMode="auto">
              <a:xfrm rot="10800000">
                <a:off x="4443696" y="4882111"/>
                <a:ext cx="697264" cy="708848"/>
              </a:xfrm>
              <a:prstGeom prst="trapezoid">
                <a:avLst>
                  <a:gd name="adj" fmla="val 31764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台形 120">
                <a:extLst>
                  <a:ext uri="{FF2B5EF4-FFF2-40B4-BE49-F238E27FC236}">
                    <a16:creationId xmlns:a16="http://schemas.microsoft.com/office/drawing/2014/main" id="{5B06AFCA-D40D-4ECF-8ECB-3FCACB7502C4}"/>
                  </a:ext>
                </a:extLst>
              </p:cNvPr>
              <p:cNvSpPr/>
              <p:nvPr/>
            </p:nvSpPr>
            <p:spPr bwMode="auto">
              <a:xfrm>
                <a:off x="4659596" y="5062026"/>
                <a:ext cx="265464" cy="528933"/>
              </a:xfrm>
              <a:prstGeom prst="trapezoid">
                <a:avLst>
                  <a:gd name="adj" fmla="val 30184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台形 121">
                <a:extLst>
                  <a:ext uri="{FF2B5EF4-FFF2-40B4-BE49-F238E27FC236}">
                    <a16:creationId xmlns:a16="http://schemas.microsoft.com/office/drawing/2014/main" id="{EA55D651-77C5-438C-8C3E-96049FEFC2D4}"/>
                  </a:ext>
                </a:extLst>
              </p:cNvPr>
              <p:cNvSpPr/>
              <p:nvPr/>
            </p:nvSpPr>
            <p:spPr bwMode="auto">
              <a:xfrm rot="10800000">
                <a:off x="4654518" y="4961681"/>
                <a:ext cx="275622" cy="144561"/>
              </a:xfrm>
              <a:prstGeom prst="trapezoid">
                <a:avLst>
                  <a:gd name="adj" fmla="val 53113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円/楕円 517">
                <a:extLst>
                  <a:ext uri="{FF2B5EF4-FFF2-40B4-BE49-F238E27FC236}">
                    <a16:creationId xmlns:a16="http://schemas.microsoft.com/office/drawing/2014/main" id="{27422204-8522-4738-8188-76B284BAFA3E}"/>
                  </a:ext>
                </a:extLst>
              </p:cNvPr>
              <p:cNvSpPr/>
              <p:nvPr/>
            </p:nvSpPr>
            <p:spPr bwMode="auto">
              <a:xfrm>
                <a:off x="4318761" y="6601225"/>
                <a:ext cx="116248" cy="1162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円/楕円 518">
                <a:extLst>
                  <a:ext uri="{FF2B5EF4-FFF2-40B4-BE49-F238E27FC236}">
                    <a16:creationId xmlns:a16="http://schemas.microsoft.com/office/drawing/2014/main" id="{2B32D22C-41FE-41BB-961F-E257EE745038}"/>
                  </a:ext>
                </a:extLst>
              </p:cNvPr>
              <p:cNvSpPr/>
              <p:nvPr/>
            </p:nvSpPr>
            <p:spPr bwMode="auto">
              <a:xfrm>
                <a:off x="5151891" y="6601225"/>
                <a:ext cx="116248" cy="1162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月 548">
                <a:extLst>
                  <a:ext uri="{FF2B5EF4-FFF2-40B4-BE49-F238E27FC236}">
                    <a16:creationId xmlns:a16="http://schemas.microsoft.com/office/drawing/2014/main" id="{B3226EE1-A355-4673-950D-D51D55757032}"/>
                  </a:ext>
                </a:extLst>
              </p:cNvPr>
              <p:cNvSpPr/>
              <p:nvPr/>
            </p:nvSpPr>
            <p:spPr bwMode="auto">
              <a:xfrm rot="1800000" flipH="1">
                <a:off x="3735696" y="4448056"/>
                <a:ext cx="576181" cy="537957"/>
              </a:xfrm>
              <a:custGeom>
                <a:avLst/>
                <a:gdLst>
                  <a:gd name="connsiteX0" fmla="*/ 576181 w 576181"/>
                  <a:gd name="connsiteY0" fmla="*/ 414026 h 537957"/>
                  <a:gd name="connsiteX1" fmla="*/ 240458 w 576181"/>
                  <a:gd name="connsiteY1" fmla="*/ 0 h 537957"/>
                  <a:gd name="connsiteX2" fmla="*/ 0 w 576181"/>
                  <a:gd name="connsiteY2" fmla="*/ 267465 h 537957"/>
                  <a:gd name="connsiteX3" fmla="*/ 270491 w 576181"/>
                  <a:gd name="connsiteY3" fmla="*/ 537957 h 537957"/>
                  <a:gd name="connsiteX4" fmla="*/ 270491 w 576181"/>
                  <a:gd name="connsiteY4" fmla="*/ 537955 h 537957"/>
                  <a:gd name="connsiteX5" fmla="*/ 219623 w 576181"/>
                  <a:gd name="connsiteY5" fmla="*/ 332992 h 537957"/>
                  <a:gd name="connsiteX6" fmla="*/ 576181 w 576181"/>
                  <a:gd name="connsiteY6" fmla="*/ 414027 h 537957"/>
                  <a:gd name="connsiteX7" fmla="*/ 576181 w 576181"/>
                  <a:gd name="connsiteY7" fmla="*/ 414026 h 537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6181" h="537957">
                    <a:moveTo>
                      <a:pt x="576181" y="414026"/>
                    </a:moveTo>
                    <a:cubicBezTo>
                      <a:pt x="520227" y="345022"/>
                      <a:pt x="336488" y="24427"/>
                      <a:pt x="240458" y="0"/>
                    </a:cubicBezTo>
                    <a:cubicBezTo>
                      <a:pt x="105125" y="13647"/>
                      <a:pt x="0" y="128279"/>
                      <a:pt x="0" y="267465"/>
                    </a:cubicBezTo>
                    <a:cubicBezTo>
                      <a:pt x="0" y="416853"/>
                      <a:pt x="121103" y="537957"/>
                      <a:pt x="270491" y="537957"/>
                    </a:cubicBezTo>
                    <a:lnTo>
                      <a:pt x="270491" y="537955"/>
                    </a:lnTo>
                    <a:cubicBezTo>
                      <a:pt x="241174" y="472421"/>
                      <a:pt x="223020" y="403312"/>
                      <a:pt x="219623" y="332992"/>
                    </a:cubicBezTo>
                    <a:cubicBezTo>
                      <a:pt x="297798" y="448522"/>
                      <a:pt x="453263" y="484993"/>
                      <a:pt x="576181" y="414027"/>
                    </a:cubicBezTo>
                    <a:lnTo>
                      <a:pt x="576181" y="414026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月 550">
                <a:extLst>
                  <a:ext uri="{FF2B5EF4-FFF2-40B4-BE49-F238E27FC236}">
                    <a16:creationId xmlns:a16="http://schemas.microsoft.com/office/drawing/2014/main" id="{3D158F29-C58F-4AD4-833B-B6CDA1307CED}"/>
                  </a:ext>
                </a:extLst>
              </p:cNvPr>
              <p:cNvSpPr/>
              <p:nvPr/>
            </p:nvSpPr>
            <p:spPr bwMode="auto">
              <a:xfrm rot="19800000">
                <a:off x="5276307" y="4467481"/>
                <a:ext cx="576182" cy="537956"/>
              </a:xfrm>
              <a:custGeom>
                <a:avLst/>
                <a:gdLst>
                  <a:gd name="connsiteX0" fmla="*/ 240460 w 576182"/>
                  <a:gd name="connsiteY0" fmla="*/ 0 h 537956"/>
                  <a:gd name="connsiteX1" fmla="*/ 576181 w 576182"/>
                  <a:gd name="connsiteY1" fmla="*/ 414026 h 537956"/>
                  <a:gd name="connsiteX2" fmla="*/ 576182 w 576182"/>
                  <a:gd name="connsiteY2" fmla="*/ 414027 h 537956"/>
                  <a:gd name="connsiteX3" fmla="*/ 219623 w 576182"/>
                  <a:gd name="connsiteY3" fmla="*/ 332991 h 537956"/>
                  <a:gd name="connsiteX4" fmla="*/ 270491 w 576182"/>
                  <a:gd name="connsiteY4" fmla="*/ 537955 h 537956"/>
                  <a:gd name="connsiteX5" fmla="*/ 270491 w 576182"/>
                  <a:gd name="connsiteY5" fmla="*/ 537956 h 537956"/>
                  <a:gd name="connsiteX6" fmla="*/ 0 w 576182"/>
                  <a:gd name="connsiteY6" fmla="*/ 267464 h 537956"/>
                  <a:gd name="connsiteX7" fmla="*/ 240460 w 576182"/>
                  <a:gd name="connsiteY7" fmla="*/ 0 h 537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6182" h="537956">
                    <a:moveTo>
                      <a:pt x="240460" y="0"/>
                    </a:moveTo>
                    <a:cubicBezTo>
                      <a:pt x="336490" y="24427"/>
                      <a:pt x="520227" y="345022"/>
                      <a:pt x="576181" y="414026"/>
                    </a:cubicBezTo>
                    <a:lnTo>
                      <a:pt x="576182" y="414027"/>
                    </a:lnTo>
                    <a:cubicBezTo>
                      <a:pt x="453263" y="484994"/>
                      <a:pt x="297797" y="448522"/>
                      <a:pt x="219623" y="332991"/>
                    </a:cubicBezTo>
                    <a:cubicBezTo>
                      <a:pt x="223020" y="403312"/>
                      <a:pt x="241174" y="472421"/>
                      <a:pt x="270491" y="537955"/>
                    </a:cubicBezTo>
                    <a:lnTo>
                      <a:pt x="270491" y="537956"/>
                    </a:lnTo>
                    <a:cubicBezTo>
                      <a:pt x="121103" y="537957"/>
                      <a:pt x="0" y="416853"/>
                      <a:pt x="0" y="267464"/>
                    </a:cubicBezTo>
                    <a:cubicBezTo>
                      <a:pt x="0" y="128279"/>
                      <a:pt x="105126" y="13646"/>
                      <a:pt x="24046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C0AC5179-B697-4678-9762-6B56EC01F38A}"/>
                  </a:ext>
                </a:extLst>
              </p:cNvPr>
              <p:cNvGrpSpPr/>
              <p:nvPr/>
            </p:nvGrpSpPr>
            <p:grpSpPr>
              <a:xfrm>
                <a:off x="4516959" y="4886512"/>
                <a:ext cx="780235" cy="1059229"/>
                <a:chOff x="4516959" y="5843077"/>
                <a:chExt cx="780235" cy="1059229"/>
              </a:xfrm>
            </p:grpSpPr>
            <p:sp>
              <p:nvSpPr>
                <p:cNvPr id="147" name="角丸四角形 559">
                  <a:extLst>
                    <a:ext uri="{FF2B5EF4-FFF2-40B4-BE49-F238E27FC236}">
                      <a16:creationId xmlns:a16="http://schemas.microsoft.com/office/drawing/2014/main" id="{AA9F5879-9801-49BF-8F07-C42997725308}"/>
                    </a:ext>
                  </a:extLst>
                </p:cNvPr>
                <p:cNvSpPr/>
                <p:nvPr/>
              </p:nvSpPr>
              <p:spPr bwMode="auto">
                <a:xfrm rot="11514119" flipH="1">
                  <a:off x="4516959" y="6335686"/>
                  <a:ext cx="541545" cy="566620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8" name="台形 441">
                  <a:extLst>
                    <a:ext uri="{FF2B5EF4-FFF2-40B4-BE49-F238E27FC236}">
                      <a16:creationId xmlns:a16="http://schemas.microsoft.com/office/drawing/2014/main" id="{3ECBA499-95F2-4BCD-9C8E-4F5E30352AF1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835146" y="5843077"/>
                  <a:ext cx="462048" cy="594061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台形 441">
                  <a:extLst>
                    <a:ext uri="{FF2B5EF4-FFF2-40B4-BE49-F238E27FC236}">
                      <a16:creationId xmlns:a16="http://schemas.microsoft.com/office/drawing/2014/main" id="{1E8EC742-D87B-4CBF-9AE6-91A00DE34285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757902" y="6280949"/>
                  <a:ext cx="369519" cy="15898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54388 w 209542"/>
                    <a:gd name="connsiteY2" fmla="*/ 1018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77195 w 209542"/>
                    <a:gd name="connsiteY2" fmla="*/ 1473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542" h="351883">
                      <a:moveTo>
                        <a:pt x="0" y="351883"/>
                      </a:moveTo>
                      <a:lnTo>
                        <a:pt x="30242" y="-1"/>
                      </a:lnTo>
                      <a:lnTo>
                        <a:pt x="177195" y="1473"/>
                      </a:lnTo>
                      <a:lnTo>
                        <a:pt x="209542" y="351883"/>
                      </a:lnTo>
                      <a:lnTo>
                        <a:pt x="0" y="351883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E6550CBB-1CF2-4934-8CD3-450DCB8D0A7A}"/>
                  </a:ext>
                </a:extLst>
              </p:cNvPr>
              <p:cNvGrpSpPr/>
              <p:nvPr/>
            </p:nvGrpSpPr>
            <p:grpSpPr>
              <a:xfrm flipH="1">
                <a:off x="4285570" y="4886512"/>
                <a:ext cx="780235" cy="1059229"/>
                <a:chOff x="4516959" y="5843077"/>
                <a:chExt cx="780235" cy="1059229"/>
              </a:xfrm>
            </p:grpSpPr>
            <p:sp>
              <p:nvSpPr>
                <p:cNvPr id="144" name="角丸四角形 559">
                  <a:extLst>
                    <a:ext uri="{FF2B5EF4-FFF2-40B4-BE49-F238E27FC236}">
                      <a16:creationId xmlns:a16="http://schemas.microsoft.com/office/drawing/2014/main" id="{414C205D-9B9D-4A0D-A492-71F5F5625966}"/>
                    </a:ext>
                  </a:extLst>
                </p:cNvPr>
                <p:cNvSpPr/>
                <p:nvPr/>
              </p:nvSpPr>
              <p:spPr bwMode="auto">
                <a:xfrm rot="11514119" flipH="1">
                  <a:off x="4516959" y="6335686"/>
                  <a:ext cx="541545" cy="566620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台形 441">
                  <a:extLst>
                    <a:ext uri="{FF2B5EF4-FFF2-40B4-BE49-F238E27FC236}">
                      <a16:creationId xmlns:a16="http://schemas.microsoft.com/office/drawing/2014/main" id="{CC072B54-9351-486D-8FF5-510B465D9818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835146" y="5843077"/>
                  <a:ext cx="462048" cy="594061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9542" h="350865">
                      <a:moveTo>
                        <a:pt x="0" y="350865"/>
                      </a:moveTo>
                      <a:lnTo>
                        <a:pt x="55154" y="0"/>
                      </a:lnTo>
                      <a:lnTo>
                        <a:pt x="154388" y="0"/>
                      </a:lnTo>
                      <a:lnTo>
                        <a:pt x="209542" y="350865"/>
                      </a:lnTo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台形 441">
                  <a:extLst>
                    <a:ext uri="{FF2B5EF4-FFF2-40B4-BE49-F238E27FC236}">
                      <a16:creationId xmlns:a16="http://schemas.microsoft.com/office/drawing/2014/main" id="{BC88B821-19BA-4BB8-8080-89F01A0425AF}"/>
                    </a:ext>
                  </a:extLst>
                </p:cNvPr>
                <p:cNvSpPr/>
                <p:nvPr/>
              </p:nvSpPr>
              <p:spPr bwMode="auto">
                <a:xfrm rot="12600000" flipH="1">
                  <a:off x="4757902" y="6280949"/>
                  <a:ext cx="369519" cy="158980"/>
                </a:xfrm>
                <a:custGeom>
                  <a:avLst/>
                  <a:gdLst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78140 w 209542"/>
                    <a:gd name="connsiteY4" fmla="*/ 350305 h 350865"/>
                    <a:gd name="connsiteX5" fmla="*/ 0 w 209542"/>
                    <a:gd name="connsiteY5" fmla="*/ 350865 h 350865"/>
                    <a:gd name="connsiteX0" fmla="*/ 78140 w 209542"/>
                    <a:gd name="connsiteY0" fmla="*/ 350305 h 441745"/>
                    <a:gd name="connsiteX1" fmla="*/ 0 w 209542"/>
                    <a:gd name="connsiteY1" fmla="*/ 350865 h 441745"/>
                    <a:gd name="connsiteX2" fmla="*/ 55154 w 209542"/>
                    <a:gd name="connsiteY2" fmla="*/ 0 h 441745"/>
                    <a:gd name="connsiteX3" fmla="*/ 154388 w 209542"/>
                    <a:gd name="connsiteY3" fmla="*/ 0 h 441745"/>
                    <a:gd name="connsiteX4" fmla="*/ 209542 w 209542"/>
                    <a:gd name="connsiteY4" fmla="*/ 350865 h 441745"/>
                    <a:gd name="connsiteX5" fmla="*/ 169580 w 209542"/>
                    <a:gd name="connsiteY5" fmla="*/ 441745 h 441745"/>
                    <a:gd name="connsiteX0" fmla="*/ 0 w 209542"/>
                    <a:gd name="connsiteY0" fmla="*/ 350865 h 441745"/>
                    <a:gd name="connsiteX1" fmla="*/ 55154 w 209542"/>
                    <a:gd name="connsiteY1" fmla="*/ 0 h 441745"/>
                    <a:gd name="connsiteX2" fmla="*/ 154388 w 209542"/>
                    <a:gd name="connsiteY2" fmla="*/ 0 h 441745"/>
                    <a:gd name="connsiteX3" fmla="*/ 209542 w 209542"/>
                    <a:gd name="connsiteY3" fmla="*/ 350865 h 441745"/>
                    <a:gd name="connsiteX4" fmla="*/ 169580 w 209542"/>
                    <a:gd name="connsiteY4" fmla="*/ 441745 h 44174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0" fmla="*/ 0 w 209542"/>
                    <a:gd name="connsiteY0" fmla="*/ 350865 h 350865"/>
                    <a:gd name="connsiteX1" fmla="*/ 55154 w 209542"/>
                    <a:gd name="connsiteY1" fmla="*/ 0 h 350865"/>
                    <a:gd name="connsiteX2" fmla="*/ 154388 w 209542"/>
                    <a:gd name="connsiteY2" fmla="*/ 0 h 350865"/>
                    <a:gd name="connsiteX3" fmla="*/ 209542 w 209542"/>
                    <a:gd name="connsiteY3" fmla="*/ 350865 h 350865"/>
                    <a:gd name="connsiteX4" fmla="*/ 0 w 209542"/>
                    <a:gd name="connsiteY4" fmla="*/ 350865 h 350865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54388 w 209542"/>
                    <a:gd name="connsiteY2" fmla="*/ 1018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  <a:gd name="connsiteX0" fmla="*/ 0 w 209542"/>
                    <a:gd name="connsiteY0" fmla="*/ 351883 h 351883"/>
                    <a:gd name="connsiteX1" fmla="*/ 30242 w 209542"/>
                    <a:gd name="connsiteY1" fmla="*/ -1 h 351883"/>
                    <a:gd name="connsiteX2" fmla="*/ 177195 w 209542"/>
                    <a:gd name="connsiteY2" fmla="*/ 1473 h 351883"/>
                    <a:gd name="connsiteX3" fmla="*/ 209542 w 209542"/>
                    <a:gd name="connsiteY3" fmla="*/ 351883 h 351883"/>
                    <a:gd name="connsiteX4" fmla="*/ 0 w 209542"/>
                    <a:gd name="connsiteY4" fmla="*/ 351883 h 35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542" h="351883">
                      <a:moveTo>
                        <a:pt x="0" y="351883"/>
                      </a:moveTo>
                      <a:lnTo>
                        <a:pt x="30242" y="-1"/>
                      </a:lnTo>
                      <a:lnTo>
                        <a:pt x="177195" y="1473"/>
                      </a:lnTo>
                      <a:lnTo>
                        <a:pt x="209542" y="351883"/>
                      </a:lnTo>
                      <a:lnTo>
                        <a:pt x="0" y="351883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80F755DD-5014-4E20-A525-BAF2A61DFF8A}"/>
                  </a:ext>
                </a:extLst>
              </p:cNvPr>
              <p:cNvGrpSpPr/>
              <p:nvPr/>
            </p:nvGrpSpPr>
            <p:grpSpPr>
              <a:xfrm flipH="1">
                <a:off x="5339511" y="4031824"/>
                <a:ext cx="573804" cy="590534"/>
                <a:chOff x="8472560" y="1251585"/>
                <a:chExt cx="225670" cy="232250"/>
              </a:xfrm>
            </p:grpSpPr>
            <p:sp>
              <p:nvSpPr>
                <p:cNvPr id="142" name="円/楕円 536">
                  <a:extLst>
                    <a:ext uri="{FF2B5EF4-FFF2-40B4-BE49-F238E27FC236}">
                      <a16:creationId xmlns:a16="http://schemas.microsoft.com/office/drawing/2014/main" id="{E04224C7-C152-4096-B9C1-B8DA295A5056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円/楕円 537">
                  <a:extLst>
                    <a:ext uri="{FF2B5EF4-FFF2-40B4-BE49-F238E27FC236}">
                      <a16:creationId xmlns:a16="http://schemas.microsoft.com/office/drawing/2014/main" id="{780C87C3-8E0F-47EA-AA6D-5469C636A17C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10BC9A1C-F470-4617-95A3-04D4B438B4E0}"/>
                  </a:ext>
                </a:extLst>
              </p:cNvPr>
              <p:cNvGrpSpPr/>
              <p:nvPr/>
            </p:nvGrpSpPr>
            <p:grpSpPr>
              <a:xfrm>
                <a:off x="3672669" y="4031824"/>
                <a:ext cx="573804" cy="590534"/>
                <a:chOff x="8472560" y="1251585"/>
                <a:chExt cx="225670" cy="232250"/>
              </a:xfrm>
            </p:grpSpPr>
            <p:sp>
              <p:nvSpPr>
                <p:cNvPr id="140" name="円/楕円 534">
                  <a:extLst>
                    <a:ext uri="{FF2B5EF4-FFF2-40B4-BE49-F238E27FC236}">
                      <a16:creationId xmlns:a16="http://schemas.microsoft.com/office/drawing/2014/main" id="{304C1B75-7965-4B2D-BB95-807E8D2E23B9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円/楕円 535">
                  <a:extLst>
                    <a:ext uri="{FF2B5EF4-FFF2-40B4-BE49-F238E27FC236}">
                      <a16:creationId xmlns:a16="http://schemas.microsoft.com/office/drawing/2014/main" id="{D46DFFC7-6D72-4EC4-890B-8954EA1BE7F6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1" name="円/楕円 525">
                <a:extLst>
                  <a:ext uri="{FF2B5EF4-FFF2-40B4-BE49-F238E27FC236}">
                    <a16:creationId xmlns:a16="http://schemas.microsoft.com/office/drawing/2014/main" id="{CDDF391C-3857-4142-AA50-8261D21A5B9E}"/>
                  </a:ext>
                </a:extLst>
              </p:cNvPr>
              <p:cNvSpPr/>
              <p:nvPr/>
            </p:nvSpPr>
            <p:spPr bwMode="auto">
              <a:xfrm>
                <a:off x="3962927" y="3330351"/>
                <a:ext cx="1658810" cy="165881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アーチ 131">
                <a:extLst>
                  <a:ext uri="{FF2B5EF4-FFF2-40B4-BE49-F238E27FC236}">
                    <a16:creationId xmlns:a16="http://schemas.microsoft.com/office/drawing/2014/main" id="{05E83DC8-73DC-49EC-B07A-1D80AFEEBC03}"/>
                  </a:ext>
                </a:extLst>
              </p:cNvPr>
              <p:cNvSpPr/>
              <p:nvPr/>
            </p:nvSpPr>
            <p:spPr bwMode="auto">
              <a:xfrm>
                <a:off x="4569635" y="4352022"/>
                <a:ext cx="436194" cy="43619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アーチ 132">
                <a:extLst>
                  <a:ext uri="{FF2B5EF4-FFF2-40B4-BE49-F238E27FC236}">
                    <a16:creationId xmlns:a16="http://schemas.microsoft.com/office/drawing/2014/main" id="{74F6E481-874E-49C0-B07D-46F41B2945FF}"/>
                  </a:ext>
                </a:extLst>
              </p:cNvPr>
              <p:cNvSpPr/>
              <p:nvPr/>
            </p:nvSpPr>
            <p:spPr bwMode="auto">
              <a:xfrm>
                <a:off x="4119258" y="4007214"/>
                <a:ext cx="579413" cy="43619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アーチ 133">
                <a:extLst>
                  <a:ext uri="{FF2B5EF4-FFF2-40B4-BE49-F238E27FC236}">
                    <a16:creationId xmlns:a16="http://schemas.microsoft.com/office/drawing/2014/main" id="{3EC49807-8978-4451-AA83-FA21B1ECC7BE}"/>
                  </a:ext>
                </a:extLst>
              </p:cNvPr>
              <p:cNvSpPr/>
              <p:nvPr/>
            </p:nvSpPr>
            <p:spPr bwMode="auto">
              <a:xfrm>
                <a:off x="4899106" y="4007214"/>
                <a:ext cx="579413" cy="43619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円/楕円 607">
                <a:extLst>
                  <a:ext uri="{FF2B5EF4-FFF2-40B4-BE49-F238E27FC236}">
                    <a16:creationId xmlns:a16="http://schemas.microsoft.com/office/drawing/2014/main" id="{D645998D-134C-42E4-BA56-D37301D5033B}"/>
                  </a:ext>
                </a:extLst>
              </p:cNvPr>
              <p:cNvSpPr/>
              <p:nvPr/>
            </p:nvSpPr>
            <p:spPr bwMode="auto">
              <a:xfrm>
                <a:off x="3744219" y="3199321"/>
                <a:ext cx="2101622" cy="1051596"/>
              </a:xfrm>
              <a:custGeom>
                <a:avLst/>
                <a:gdLst/>
                <a:ahLst/>
                <a:cxnLst/>
                <a:rect l="l" t="t" r="r" b="b"/>
                <a:pathLst>
                  <a:path w="2101622" h="1051596">
                    <a:moveTo>
                      <a:pt x="1048108" y="0"/>
                    </a:moveTo>
                    <a:cubicBezTo>
                      <a:pt x="1506826" y="0"/>
                      <a:pt x="1882145" y="306092"/>
                      <a:pt x="1910252" y="693087"/>
                    </a:cubicBezTo>
                    <a:cubicBezTo>
                      <a:pt x="1970430" y="742937"/>
                      <a:pt x="2034579" y="788013"/>
                      <a:pt x="2101622" y="828789"/>
                    </a:cubicBezTo>
                    <a:lnTo>
                      <a:pt x="2101622" y="828789"/>
                    </a:lnTo>
                    <a:cubicBezTo>
                      <a:pt x="1953733" y="976679"/>
                      <a:pt x="1715583" y="982186"/>
                      <a:pt x="1551043" y="847086"/>
                    </a:cubicBezTo>
                    <a:cubicBezTo>
                      <a:pt x="1592026" y="917989"/>
                      <a:pt x="1642518" y="983049"/>
                      <a:pt x="1701293" y="1039834"/>
                    </a:cubicBezTo>
                    <a:lnTo>
                      <a:pt x="1701293" y="1039835"/>
                    </a:lnTo>
                    <a:cubicBezTo>
                      <a:pt x="1536302" y="1084044"/>
                      <a:pt x="1362498" y="1000373"/>
                      <a:pt x="1258575" y="843416"/>
                    </a:cubicBezTo>
                    <a:cubicBezTo>
                      <a:pt x="1273304" y="897743"/>
                      <a:pt x="1294423" y="949595"/>
                      <a:pt x="1320233" y="998377"/>
                    </a:cubicBezTo>
                    <a:cubicBezTo>
                      <a:pt x="1208754" y="998377"/>
                      <a:pt x="1110148" y="923610"/>
                      <a:pt x="1050812" y="808691"/>
                    </a:cubicBezTo>
                    <a:cubicBezTo>
                      <a:pt x="991475" y="923610"/>
                      <a:pt x="892869" y="998377"/>
                      <a:pt x="781390" y="998377"/>
                    </a:cubicBezTo>
                    <a:cubicBezTo>
                      <a:pt x="807201" y="949595"/>
                      <a:pt x="828319" y="897743"/>
                      <a:pt x="843048" y="843416"/>
                    </a:cubicBezTo>
                    <a:cubicBezTo>
                      <a:pt x="739125" y="1000373"/>
                      <a:pt x="565321" y="1084044"/>
                      <a:pt x="400331" y="1039835"/>
                    </a:cubicBezTo>
                    <a:lnTo>
                      <a:pt x="400331" y="1039834"/>
                    </a:lnTo>
                    <a:cubicBezTo>
                      <a:pt x="459105" y="983049"/>
                      <a:pt x="509597" y="917989"/>
                      <a:pt x="550581" y="847085"/>
                    </a:cubicBezTo>
                    <a:cubicBezTo>
                      <a:pt x="386040" y="982186"/>
                      <a:pt x="147890" y="976679"/>
                      <a:pt x="0" y="828789"/>
                    </a:cubicBezTo>
                    <a:lnTo>
                      <a:pt x="1" y="828789"/>
                    </a:lnTo>
                    <a:cubicBezTo>
                      <a:pt x="64864" y="789339"/>
                      <a:pt x="127018" y="745864"/>
                      <a:pt x="185666" y="698150"/>
                    </a:cubicBezTo>
                    <a:cubicBezTo>
                      <a:pt x="210799" y="308768"/>
                      <a:pt x="587390" y="0"/>
                      <a:pt x="10481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円/楕円 609">
                <a:extLst>
                  <a:ext uri="{FF2B5EF4-FFF2-40B4-BE49-F238E27FC236}">
                    <a16:creationId xmlns:a16="http://schemas.microsoft.com/office/drawing/2014/main" id="{CF50F316-D875-4CE1-8F77-070C7D786756}"/>
                  </a:ext>
                </a:extLst>
              </p:cNvPr>
              <p:cNvSpPr/>
              <p:nvPr/>
            </p:nvSpPr>
            <p:spPr bwMode="auto">
              <a:xfrm>
                <a:off x="3893534" y="4570119"/>
                <a:ext cx="189083" cy="279863"/>
              </a:xfrm>
              <a:custGeom>
                <a:avLst/>
                <a:gdLst/>
                <a:ahLst/>
                <a:cxnLst/>
                <a:rect l="l" t="t" r="r" b="b"/>
                <a:pathLst>
                  <a:path w="855096" h="1092312">
                    <a:moveTo>
                      <a:pt x="427548" y="0"/>
                    </a:moveTo>
                    <a:lnTo>
                      <a:pt x="855095" y="986172"/>
                    </a:lnTo>
                    <a:lnTo>
                      <a:pt x="852949" y="986172"/>
                    </a:lnTo>
                    <a:cubicBezTo>
                      <a:pt x="854896" y="987610"/>
                      <a:pt x="855096" y="989403"/>
                      <a:pt x="855096" y="991208"/>
                    </a:cubicBezTo>
                    <a:cubicBezTo>
                      <a:pt x="855096" y="1047046"/>
                      <a:pt x="663676" y="1092312"/>
                      <a:pt x="427548" y="1092312"/>
                    </a:cubicBezTo>
                    <a:cubicBezTo>
                      <a:pt x="191420" y="1092312"/>
                      <a:pt x="0" y="1047046"/>
                      <a:pt x="0" y="991208"/>
                    </a:cubicBezTo>
                    <a:lnTo>
                      <a:pt x="2147" y="986172"/>
                    </a:lnTo>
                    <a:lnTo>
                      <a:pt x="0" y="986172"/>
                    </a:lnTo>
                    <a:close/>
                  </a:path>
                </a:pathLst>
              </a:custGeom>
              <a:solidFill>
                <a:srgbClr val="00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円/楕円 609">
                <a:extLst>
                  <a:ext uri="{FF2B5EF4-FFF2-40B4-BE49-F238E27FC236}">
                    <a16:creationId xmlns:a16="http://schemas.microsoft.com/office/drawing/2014/main" id="{2EAB2E5F-1CFB-4BD1-BAEA-6FDF5EA295B5}"/>
                  </a:ext>
                </a:extLst>
              </p:cNvPr>
              <p:cNvSpPr/>
              <p:nvPr/>
            </p:nvSpPr>
            <p:spPr bwMode="auto">
              <a:xfrm>
                <a:off x="5521166" y="4570119"/>
                <a:ext cx="189083" cy="279863"/>
              </a:xfrm>
              <a:custGeom>
                <a:avLst/>
                <a:gdLst/>
                <a:ahLst/>
                <a:cxnLst/>
                <a:rect l="l" t="t" r="r" b="b"/>
                <a:pathLst>
                  <a:path w="855096" h="1092312">
                    <a:moveTo>
                      <a:pt x="427548" y="0"/>
                    </a:moveTo>
                    <a:lnTo>
                      <a:pt x="855095" y="986172"/>
                    </a:lnTo>
                    <a:lnTo>
                      <a:pt x="852949" y="986172"/>
                    </a:lnTo>
                    <a:cubicBezTo>
                      <a:pt x="854896" y="987610"/>
                      <a:pt x="855096" y="989403"/>
                      <a:pt x="855096" y="991208"/>
                    </a:cubicBezTo>
                    <a:cubicBezTo>
                      <a:pt x="855096" y="1047046"/>
                      <a:pt x="663676" y="1092312"/>
                      <a:pt x="427548" y="1092312"/>
                    </a:cubicBezTo>
                    <a:cubicBezTo>
                      <a:pt x="191420" y="1092312"/>
                      <a:pt x="0" y="1047046"/>
                      <a:pt x="0" y="991208"/>
                    </a:cubicBezTo>
                    <a:lnTo>
                      <a:pt x="2147" y="986172"/>
                    </a:lnTo>
                    <a:lnTo>
                      <a:pt x="0" y="986172"/>
                    </a:lnTo>
                    <a:close/>
                  </a:path>
                </a:pathLst>
              </a:custGeom>
              <a:solidFill>
                <a:srgbClr val="00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円/楕円 532">
                <a:extLst>
                  <a:ext uri="{FF2B5EF4-FFF2-40B4-BE49-F238E27FC236}">
                    <a16:creationId xmlns:a16="http://schemas.microsoft.com/office/drawing/2014/main" id="{DC28E2C7-D93C-49FF-90F7-B9CC8054596C}"/>
                  </a:ext>
                </a:extLst>
              </p:cNvPr>
              <p:cNvSpPr/>
              <p:nvPr/>
            </p:nvSpPr>
            <p:spPr bwMode="auto">
              <a:xfrm>
                <a:off x="4142033" y="4510060"/>
                <a:ext cx="208879" cy="112298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円/楕円 533">
                <a:extLst>
                  <a:ext uri="{FF2B5EF4-FFF2-40B4-BE49-F238E27FC236}">
                    <a16:creationId xmlns:a16="http://schemas.microsoft.com/office/drawing/2014/main" id="{3875E371-F171-4E1A-90B3-EDF5580A2F1C}"/>
                  </a:ext>
                </a:extLst>
              </p:cNvPr>
              <p:cNvSpPr/>
              <p:nvPr/>
            </p:nvSpPr>
            <p:spPr bwMode="auto">
              <a:xfrm>
                <a:off x="5233217" y="4510060"/>
                <a:ext cx="208879" cy="112298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B464028C-DDCF-425A-BFC0-01B5339F7511}"/>
                </a:ext>
              </a:extLst>
            </p:cNvPr>
            <p:cNvGrpSpPr/>
            <p:nvPr/>
          </p:nvGrpSpPr>
          <p:grpSpPr>
            <a:xfrm>
              <a:off x="-111373" y="1207341"/>
              <a:ext cx="786956" cy="356912"/>
              <a:chOff x="6684039" y="5349704"/>
              <a:chExt cx="786956" cy="356912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E0494016-8F02-4E8E-A38C-79B7B3BEC9D7}"/>
                  </a:ext>
                </a:extLst>
              </p:cNvPr>
              <p:cNvSpPr/>
              <p:nvPr/>
            </p:nvSpPr>
            <p:spPr bwMode="auto">
              <a:xfrm>
                <a:off x="6684039" y="5349704"/>
                <a:ext cx="218150" cy="331976"/>
              </a:xfrm>
              <a:custGeom>
                <a:avLst/>
                <a:gdLst>
                  <a:gd name="connsiteX0" fmla="*/ 376237 w 376237"/>
                  <a:gd name="connsiteY0" fmla="*/ 219075 h 542925"/>
                  <a:gd name="connsiteX1" fmla="*/ 0 w 376237"/>
                  <a:gd name="connsiteY1" fmla="*/ 0 h 542925"/>
                  <a:gd name="connsiteX2" fmla="*/ 357187 w 376237"/>
                  <a:gd name="connsiteY2" fmla="*/ 542925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6237" h="542925">
                    <a:moveTo>
                      <a:pt x="376237" y="219075"/>
                    </a:moveTo>
                    <a:lnTo>
                      <a:pt x="0" y="0"/>
                    </a:lnTo>
                    <a:lnTo>
                      <a:pt x="357187" y="542925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" name="四角形: 角を丸くする 110">
                <a:extLst>
                  <a:ext uri="{FF2B5EF4-FFF2-40B4-BE49-F238E27FC236}">
                    <a16:creationId xmlns:a16="http://schemas.microsoft.com/office/drawing/2014/main" id="{091E1DE0-348D-4B19-905A-13537588ED76}"/>
                  </a:ext>
                </a:extLst>
              </p:cNvPr>
              <p:cNvSpPr/>
              <p:nvPr/>
            </p:nvSpPr>
            <p:spPr bwMode="auto">
              <a:xfrm>
                <a:off x="6861102" y="5453628"/>
                <a:ext cx="404807" cy="252988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76C71BC1-402B-4EFB-90C1-4B1799AF5295}"/>
                  </a:ext>
                </a:extLst>
              </p:cNvPr>
              <p:cNvSpPr/>
              <p:nvPr/>
            </p:nvSpPr>
            <p:spPr bwMode="auto">
              <a:xfrm flipH="1">
                <a:off x="7252845" y="5349704"/>
                <a:ext cx="218150" cy="331976"/>
              </a:xfrm>
              <a:custGeom>
                <a:avLst/>
                <a:gdLst>
                  <a:gd name="connsiteX0" fmla="*/ 376237 w 376237"/>
                  <a:gd name="connsiteY0" fmla="*/ 219075 h 542925"/>
                  <a:gd name="connsiteX1" fmla="*/ 0 w 376237"/>
                  <a:gd name="connsiteY1" fmla="*/ 0 h 542925"/>
                  <a:gd name="connsiteX2" fmla="*/ 357187 w 376237"/>
                  <a:gd name="connsiteY2" fmla="*/ 542925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6237" h="542925">
                    <a:moveTo>
                      <a:pt x="376237" y="219075"/>
                    </a:moveTo>
                    <a:lnTo>
                      <a:pt x="0" y="0"/>
                    </a:lnTo>
                    <a:lnTo>
                      <a:pt x="357187" y="542925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F6382663-8CEA-4777-8564-F2F649329A62}"/>
              </a:ext>
            </a:extLst>
          </p:cNvPr>
          <p:cNvGrpSpPr/>
          <p:nvPr/>
        </p:nvGrpSpPr>
        <p:grpSpPr>
          <a:xfrm>
            <a:off x="8017685" y="4961475"/>
            <a:ext cx="1054351" cy="1758709"/>
            <a:chOff x="950686" y="646807"/>
            <a:chExt cx="1054351" cy="1758709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66841569-F8CA-48D8-B6A7-3F76213B446A}"/>
                </a:ext>
              </a:extLst>
            </p:cNvPr>
            <p:cNvGrpSpPr/>
            <p:nvPr/>
          </p:nvGrpSpPr>
          <p:grpSpPr>
            <a:xfrm>
              <a:off x="950686" y="646807"/>
              <a:ext cx="1054351" cy="1758709"/>
              <a:chOff x="7883" y="229293"/>
              <a:chExt cx="1304653" cy="2176224"/>
            </a:xfrm>
          </p:grpSpPr>
          <p:sp>
            <p:nvSpPr>
              <p:cNvPr id="84" name="涙形 64">
                <a:extLst>
                  <a:ext uri="{FF2B5EF4-FFF2-40B4-BE49-F238E27FC236}">
                    <a16:creationId xmlns:a16="http://schemas.microsoft.com/office/drawing/2014/main" id="{D2E46293-D6E3-491D-9892-CC9946DC3157}"/>
                  </a:ext>
                </a:extLst>
              </p:cNvPr>
              <p:cNvSpPr/>
              <p:nvPr/>
            </p:nvSpPr>
            <p:spPr bwMode="auto">
              <a:xfrm>
                <a:off x="324623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78B2455D-F7EC-4371-A81D-2699B4BD3ACC}"/>
                  </a:ext>
                </a:extLst>
              </p:cNvPr>
              <p:cNvGrpSpPr/>
              <p:nvPr/>
            </p:nvGrpSpPr>
            <p:grpSpPr>
              <a:xfrm>
                <a:off x="343336" y="1696041"/>
                <a:ext cx="632978" cy="489684"/>
                <a:chOff x="420565" y="1657564"/>
                <a:chExt cx="478519" cy="528161"/>
              </a:xfrm>
              <a:solidFill>
                <a:srgbClr val="002060"/>
              </a:solidFill>
            </p:grpSpPr>
            <p:sp>
              <p:nvSpPr>
                <p:cNvPr id="106" name="フリーフォーム 295">
                  <a:extLst>
                    <a:ext uri="{FF2B5EF4-FFF2-40B4-BE49-F238E27FC236}">
                      <a16:creationId xmlns:a16="http://schemas.microsoft.com/office/drawing/2014/main" id="{DFC92333-3C65-4BF1-AE6C-5A47512455DF}"/>
                    </a:ext>
                  </a:extLst>
                </p:cNvPr>
                <p:cNvSpPr/>
                <p:nvPr/>
              </p:nvSpPr>
              <p:spPr bwMode="auto">
                <a:xfrm>
                  <a:off x="420565" y="1657564"/>
                  <a:ext cx="239261" cy="52816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 296">
                  <a:extLst>
                    <a:ext uri="{FF2B5EF4-FFF2-40B4-BE49-F238E27FC236}">
                      <a16:creationId xmlns:a16="http://schemas.microsoft.com/office/drawing/2014/main" id="{1A7A4A13-7FC6-4BB0-9A21-4860CF920FDD}"/>
                    </a:ext>
                  </a:extLst>
                </p:cNvPr>
                <p:cNvSpPr/>
                <p:nvPr/>
              </p:nvSpPr>
              <p:spPr bwMode="auto">
                <a:xfrm flipH="1">
                  <a:off x="659823" y="1657564"/>
                  <a:ext cx="239261" cy="528161"/>
                </a:xfrm>
                <a:custGeom>
                  <a:avLst/>
                  <a:gdLst>
                    <a:gd name="connsiteX0" fmla="*/ 125730 w 125730"/>
                    <a:gd name="connsiteY0" fmla="*/ 0 h 247650"/>
                    <a:gd name="connsiteX1" fmla="*/ 125730 w 125730"/>
                    <a:gd name="connsiteY1" fmla="*/ 247650 h 247650"/>
                    <a:gd name="connsiteX2" fmla="*/ 53340 w 125730"/>
                    <a:gd name="connsiteY2" fmla="*/ 247650 h 247650"/>
                    <a:gd name="connsiteX3" fmla="*/ 0 w 125730"/>
                    <a:gd name="connsiteY3" fmla="*/ 7620 h 247650"/>
                    <a:gd name="connsiteX4" fmla="*/ 125730 w 12573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6858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  <a:gd name="connsiteX0" fmla="*/ 140970 w 140970"/>
                    <a:gd name="connsiteY0" fmla="*/ 0 h 247650"/>
                    <a:gd name="connsiteX1" fmla="*/ 140970 w 140970"/>
                    <a:gd name="connsiteY1" fmla="*/ 247650 h 247650"/>
                    <a:gd name="connsiteX2" fmla="*/ 45720 w 140970"/>
                    <a:gd name="connsiteY2" fmla="*/ 247650 h 247650"/>
                    <a:gd name="connsiteX3" fmla="*/ 0 w 140970"/>
                    <a:gd name="connsiteY3" fmla="*/ 0 h 247650"/>
                    <a:gd name="connsiteX4" fmla="*/ 140970 w 140970"/>
                    <a:gd name="connsiteY4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70" h="247650">
                      <a:moveTo>
                        <a:pt x="140970" y="0"/>
                      </a:moveTo>
                      <a:lnTo>
                        <a:pt x="140970" y="247650"/>
                      </a:lnTo>
                      <a:lnTo>
                        <a:pt x="45720" y="247650"/>
                      </a:lnTo>
                      <a:lnTo>
                        <a:pt x="0" y="0"/>
                      </a:lnTo>
                      <a:lnTo>
                        <a:pt x="140970" y="0"/>
                      </a:ln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6" name="片側の 2 つの角を丸めた四角形 298">
                <a:extLst>
                  <a:ext uri="{FF2B5EF4-FFF2-40B4-BE49-F238E27FC236}">
                    <a16:creationId xmlns:a16="http://schemas.microsoft.com/office/drawing/2014/main" id="{0E3C3A85-1ECD-4DE2-A12C-EF2B43777BF7}"/>
                  </a:ext>
                </a:extLst>
              </p:cNvPr>
              <p:cNvSpPr/>
              <p:nvPr/>
            </p:nvSpPr>
            <p:spPr bwMode="auto">
              <a:xfrm>
                <a:off x="293358" y="1047521"/>
                <a:ext cx="732934" cy="816783"/>
              </a:xfrm>
              <a:prstGeom prst="round2SameRect">
                <a:avLst>
                  <a:gd name="adj1" fmla="val 28557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涙形 64">
                <a:extLst>
                  <a:ext uri="{FF2B5EF4-FFF2-40B4-BE49-F238E27FC236}">
                    <a16:creationId xmlns:a16="http://schemas.microsoft.com/office/drawing/2014/main" id="{26997777-0938-47C4-999D-7187248A942F}"/>
                  </a:ext>
                </a:extLst>
              </p:cNvPr>
              <p:cNvSpPr/>
              <p:nvPr/>
            </p:nvSpPr>
            <p:spPr bwMode="auto">
              <a:xfrm flipH="1">
                <a:off x="659825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円/楕円 304">
                <a:extLst>
                  <a:ext uri="{FF2B5EF4-FFF2-40B4-BE49-F238E27FC236}">
                    <a16:creationId xmlns:a16="http://schemas.microsoft.com/office/drawing/2014/main" id="{7E8C5867-E62E-462A-9D51-54346CE20A4D}"/>
                  </a:ext>
                </a:extLst>
              </p:cNvPr>
              <p:cNvSpPr/>
              <p:nvPr/>
            </p:nvSpPr>
            <p:spPr bwMode="auto">
              <a:xfrm>
                <a:off x="384080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円/楕円 305">
                <a:extLst>
                  <a:ext uri="{FF2B5EF4-FFF2-40B4-BE49-F238E27FC236}">
                    <a16:creationId xmlns:a16="http://schemas.microsoft.com/office/drawing/2014/main" id="{F7E42AAB-F819-4E5C-948F-D282E40B9517}"/>
                  </a:ext>
                </a:extLst>
              </p:cNvPr>
              <p:cNvSpPr/>
              <p:nvPr/>
            </p:nvSpPr>
            <p:spPr bwMode="auto">
              <a:xfrm>
                <a:off x="869184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角丸四角形 559">
                <a:extLst>
                  <a:ext uri="{FF2B5EF4-FFF2-40B4-BE49-F238E27FC236}">
                    <a16:creationId xmlns:a16="http://schemas.microsoft.com/office/drawing/2014/main" id="{4EF198A1-7D86-4E28-BC98-86A3C4082BFC}"/>
                  </a:ext>
                </a:extLst>
              </p:cNvPr>
              <p:cNvSpPr/>
              <p:nvPr/>
            </p:nvSpPr>
            <p:spPr bwMode="auto">
              <a:xfrm rot="10085881">
                <a:off x="506964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台形 441">
                <a:extLst>
                  <a:ext uri="{FF2B5EF4-FFF2-40B4-BE49-F238E27FC236}">
                    <a16:creationId xmlns:a16="http://schemas.microsoft.com/office/drawing/2014/main" id="{EAC6AD2A-9DC4-4DC6-ADF4-D26C3D536FE6}"/>
                  </a:ext>
                </a:extLst>
              </p:cNvPr>
              <p:cNvSpPr/>
              <p:nvPr/>
            </p:nvSpPr>
            <p:spPr bwMode="auto">
              <a:xfrm rot="9000000">
                <a:off x="367464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角丸四角形 559">
                <a:extLst>
                  <a:ext uri="{FF2B5EF4-FFF2-40B4-BE49-F238E27FC236}">
                    <a16:creationId xmlns:a16="http://schemas.microsoft.com/office/drawing/2014/main" id="{61CD4A84-7DB6-4A16-AB66-D2F1786ABD47}"/>
                  </a:ext>
                </a:extLst>
              </p:cNvPr>
              <p:cNvSpPr/>
              <p:nvPr/>
            </p:nvSpPr>
            <p:spPr bwMode="auto">
              <a:xfrm rot="11514119" flipH="1">
                <a:off x="504040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台形 441">
                <a:extLst>
                  <a:ext uri="{FF2B5EF4-FFF2-40B4-BE49-F238E27FC236}">
                    <a16:creationId xmlns:a16="http://schemas.microsoft.com/office/drawing/2014/main" id="{1295D29B-59CC-44DD-8236-8A5C057BE158}"/>
                  </a:ext>
                </a:extLst>
              </p:cNvPr>
              <p:cNvSpPr/>
              <p:nvPr/>
            </p:nvSpPr>
            <p:spPr bwMode="auto">
              <a:xfrm rot="12600000" flipH="1">
                <a:off x="690001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二等辺三角形 93">
                <a:extLst>
                  <a:ext uri="{FF2B5EF4-FFF2-40B4-BE49-F238E27FC236}">
                    <a16:creationId xmlns:a16="http://schemas.microsoft.com/office/drawing/2014/main" id="{6A575CB2-D27F-4BAA-B4CE-B1FCF8B67B3B}"/>
                  </a:ext>
                </a:extLst>
              </p:cNvPr>
              <p:cNvSpPr/>
              <p:nvPr/>
            </p:nvSpPr>
            <p:spPr bwMode="auto">
              <a:xfrm rot="10800000">
                <a:off x="568658" y="1217629"/>
                <a:ext cx="189092" cy="246738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15CD0C32-9CF4-4FF4-AAC7-AFD1695E62CB}"/>
                  </a:ext>
                </a:extLst>
              </p:cNvPr>
              <p:cNvGrpSpPr/>
              <p:nvPr/>
            </p:nvGrpSpPr>
            <p:grpSpPr>
              <a:xfrm flipH="1">
                <a:off x="978429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04" name="円/楕円 342">
                  <a:extLst>
                    <a:ext uri="{FF2B5EF4-FFF2-40B4-BE49-F238E27FC236}">
                      <a16:creationId xmlns:a16="http://schemas.microsoft.com/office/drawing/2014/main" id="{B335FE69-C757-4547-B4C2-D309171E5ECE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円/楕円 343">
                  <a:extLst>
                    <a:ext uri="{FF2B5EF4-FFF2-40B4-BE49-F238E27FC236}">
                      <a16:creationId xmlns:a16="http://schemas.microsoft.com/office/drawing/2014/main" id="{3BB74AFE-48F5-4BE1-8244-248FBFF62B77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4E36EA87-62D3-4A76-8813-2CAE713CB903}"/>
                  </a:ext>
                </a:extLst>
              </p:cNvPr>
              <p:cNvGrpSpPr/>
              <p:nvPr/>
            </p:nvGrpSpPr>
            <p:grpSpPr>
              <a:xfrm>
                <a:off x="7883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02" name="円/楕円 340">
                  <a:extLst>
                    <a:ext uri="{FF2B5EF4-FFF2-40B4-BE49-F238E27FC236}">
                      <a16:creationId xmlns:a16="http://schemas.microsoft.com/office/drawing/2014/main" id="{CFE4A0E2-2987-4E8B-A483-EE1A1C57BEBC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円/楕円 341">
                  <a:extLst>
                    <a:ext uri="{FF2B5EF4-FFF2-40B4-BE49-F238E27FC236}">
                      <a16:creationId xmlns:a16="http://schemas.microsoft.com/office/drawing/2014/main" id="{E24FF7AF-9861-4127-855F-593071481F3D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" name="円/楕円 303">
                <a:extLst>
                  <a:ext uri="{FF2B5EF4-FFF2-40B4-BE49-F238E27FC236}">
                    <a16:creationId xmlns:a16="http://schemas.microsoft.com/office/drawing/2014/main" id="{EA50F679-8423-4254-A906-14C5AD48367F}"/>
                  </a:ext>
                </a:extLst>
              </p:cNvPr>
              <p:cNvSpPr/>
              <p:nvPr/>
            </p:nvSpPr>
            <p:spPr bwMode="auto">
              <a:xfrm>
                <a:off x="176891" y="341287"/>
                <a:ext cx="965870" cy="96587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アーチ 97">
                <a:extLst>
                  <a:ext uri="{FF2B5EF4-FFF2-40B4-BE49-F238E27FC236}">
                    <a16:creationId xmlns:a16="http://schemas.microsoft.com/office/drawing/2014/main" id="{9C0A17A5-48F9-49B2-9BA0-7CBE427F393C}"/>
                  </a:ext>
                </a:extLst>
              </p:cNvPr>
              <p:cNvSpPr/>
              <p:nvPr/>
            </p:nvSpPr>
            <p:spPr bwMode="auto">
              <a:xfrm>
                <a:off x="530156" y="936172"/>
                <a:ext cx="253981" cy="25398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アーチ 98">
                <a:extLst>
                  <a:ext uri="{FF2B5EF4-FFF2-40B4-BE49-F238E27FC236}">
                    <a16:creationId xmlns:a16="http://schemas.microsoft.com/office/drawing/2014/main" id="{C3F6BE05-0374-4F6E-BCFF-2270DB0F5DC6}"/>
                  </a:ext>
                </a:extLst>
              </p:cNvPr>
              <p:cNvSpPr/>
              <p:nvPr/>
            </p:nvSpPr>
            <p:spPr bwMode="auto">
              <a:xfrm>
                <a:off x="267917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アーチ 99">
                <a:extLst>
                  <a:ext uri="{FF2B5EF4-FFF2-40B4-BE49-F238E27FC236}">
                    <a16:creationId xmlns:a16="http://schemas.microsoft.com/office/drawing/2014/main" id="{E0029F8A-6127-4D4D-A337-852356DEC845}"/>
                  </a:ext>
                </a:extLst>
              </p:cNvPr>
              <p:cNvSpPr/>
              <p:nvPr/>
            </p:nvSpPr>
            <p:spPr bwMode="auto">
              <a:xfrm>
                <a:off x="721996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F990AF0D-A23C-4217-B431-A9B7EC612833}"/>
                  </a:ext>
                </a:extLst>
              </p:cNvPr>
              <p:cNvSpPr/>
              <p:nvPr/>
            </p:nvSpPr>
            <p:spPr bwMode="auto">
              <a:xfrm>
                <a:off x="117244" y="229293"/>
                <a:ext cx="1076822" cy="594493"/>
              </a:xfrm>
              <a:custGeom>
                <a:avLst/>
                <a:gdLst>
                  <a:gd name="connsiteX0" fmla="*/ 680520 w 1076822"/>
                  <a:gd name="connsiteY0" fmla="*/ 909 h 594493"/>
                  <a:gd name="connsiteX1" fmla="*/ 868790 w 1076822"/>
                  <a:gd name="connsiteY1" fmla="*/ 59172 h 594493"/>
                  <a:gd name="connsiteX2" fmla="*/ 1064743 w 1076822"/>
                  <a:gd name="connsiteY2" fmla="*/ 476261 h 594493"/>
                  <a:gd name="connsiteX3" fmla="*/ 1060101 w 1076822"/>
                  <a:gd name="connsiteY3" fmla="*/ 487058 h 594493"/>
                  <a:gd name="connsiteX4" fmla="*/ 1053072 w 1076822"/>
                  <a:gd name="connsiteY4" fmla="*/ 496477 h 594493"/>
                  <a:gd name="connsiteX5" fmla="*/ 593886 w 1076822"/>
                  <a:gd name="connsiteY5" fmla="*/ 535320 h 594493"/>
                  <a:gd name="connsiteX6" fmla="*/ 538412 w 1076822"/>
                  <a:gd name="connsiteY6" fmla="*/ 497466 h 594493"/>
                  <a:gd name="connsiteX7" fmla="*/ 482936 w 1076822"/>
                  <a:gd name="connsiteY7" fmla="*/ 535321 h 594493"/>
                  <a:gd name="connsiteX8" fmla="*/ 23750 w 1076822"/>
                  <a:gd name="connsiteY8" fmla="*/ 496478 h 594493"/>
                  <a:gd name="connsiteX9" fmla="*/ 16721 w 1076822"/>
                  <a:gd name="connsiteY9" fmla="*/ 487059 h 594493"/>
                  <a:gd name="connsiteX10" fmla="*/ 12079 w 1076822"/>
                  <a:gd name="connsiteY10" fmla="*/ 476262 h 594493"/>
                  <a:gd name="connsiteX11" fmla="*/ 208032 w 1076822"/>
                  <a:gd name="connsiteY11" fmla="*/ 59173 h 594493"/>
                  <a:gd name="connsiteX12" fmla="*/ 517823 w 1076822"/>
                  <a:gd name="connsiteY12" fmla="*/ 11867 h 594493"/>
                  <a:gd name="connsiteX13" fmla="*/ 537633 w 1076822"/>
                  <a:gd name="connsiteY13" fmla="*/ 18884 h 594493"/>
                  <a:gd name="connsiteX14" fmla="*/ 603302 w 1076822"/>
                  <a:gd name="connsiteY14" fmla="*/ 3254 h 594493"/>
                  <a:gd name="connsiteX15" fmla="*/ 680520 w 1076822"/>
                  <a:gd name="connsiteY15" fmla="*/ 909 h 594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76822" h="594493">
                    <a:moveTo>
                      <a:pt x="680520" y="909"/>
                    </a:moveTo>
                    <a:cubicBezTo>
                      <a:pt x="743423" y="5142"/>
                      <a:pt x="808197" y="24189"/>
                      <a:pt x="868790" y="59172"/>
                    </a:cubicBezTo>
                    <a:cubicBezTo>
                      <a:pt x="1030370" y="152460"/>
                      <a:pt x="1108678" y="328160"/>
                      <a:pt x="1064743" y="476261"/>
                    </a:cubicBezTo>
                    <a:lnTo>
                      <a:pt x="1060101" y="487058"/>
                    </a:lnTo>
                    <a:lnTo>
                      <a:pt x="1053072" y="496477"/>
                    </a:lnTo>
                    <a:cubicBezTo>
                      <a:pt x="946780" y="608575"/>
                      <a:pt x="755466" y="628608"/>
                      <a:pt x="593886" y="535320"/>
                    </a:cubicBezTo>
                    <a:lnTo>
                      <a:pt x="538412" y="497466"/>
                    </a:lnTo>
                    <a:lnTo>
                      <a:pt x="482936" y="535321"/>
                    </a:lnTo>
                    <a:cubicBezTo>
                      <a:pt x="321356" y="628609"/>
                      <a:pt x="130042" y="608576"/>
                      <a:pt x="23750" y="496478"/>
                    </a:cubicBezTo>
                    <a:lnTo>
                      <a:pt x="16721" y="487059"/>
                    </a:lnTo>
                    <a:lnTo>
                      <a:pt x="12079" y="476262"/>
                    </a:lnTo>
                    <a:cubicBezTo>
                      <a:pt x="-31856" y="328161"/>
                      <a:pt x="46452" y="152461"/>
                      <a:pt x="208032" y="59173"/>
                    </a:cubicBezTo>
                    <a:cubicBezTo>
                      <a:pt x="309020" y="868"/>
                      <a:pt x="421622" y="-13171"/>
                      <a:pt x="517823" y="11867"/>
                    </a:cubicBezTo>
                    <a:lnTo>
                      <a:pt x="537633" y="18884"/>
                    </a:lnTo>
                    <a:lnTo>
                      <a:pt x="603302" y="3254"/>
                    </a:lnTo>
                    <a:cubicBezTo>
                      <a:pt x="628425" y="-46"/>
                      <a:pt x="654310" y="-854"/>
                      <a:pt x="680520" y="909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CCC4509F-3893-44C8-B4BA-485CACA6D84D}"/>
                </a:ext>
              </a:extLst>
            </p:cNvPr>
            <p:cNvGrpSpPr/>
            <p:nvPr/>
          </p:nvGrpSpPr>
          <p:grpSpPr>
            <a:xfrm>
              <a:off x="1079252" y="1207341"/>
              <a:ext cx="786956" cy="356912"/>
              <a:chOff x="6684039" y="5349704"/>
              <a:chExt cx="786956" cy="356912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2D16691A-59CA-4A18-9071-ACFE52CBDB7D}"/>
                  </a:ext>
                </a:extLst>
              </p:cNvPr>
              <p:cNvSpPr/>
              <p:nvPr/>
            </p:nvSpPr>
            <p:spPr bwMode="auto">
              <a:xfrm>
                <a:off x="6684039" y="5349704"/>
                <a:ext cx="218150" cy="331976"/>
              </a:xfrm>
              <a:custGeom>
                <a:avLst/>
                <a:gdLst>
                  <a:gd name="connsiteX0" fmla="*/ 376237 w 376237"/>
                  <a:gd name="connsiteY0" fmla="*/ 219075 h 542925"/>
                  <a:gd name="connsiteX1" fmla="*/ 0 w 376237"/>
                  <a:gd name="connsiteY1" fmla="*/ 0 h 542925"/>
                  <a:gd name="connsiteX2" fmla="*/ 357187 w 376237"/>
                  <a:gd name="connsiteY2" fmla="*/ 542925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6237" h="542925">
                    <a:moveTo>
                      <a:pt x="376237" y="219075"/>
                    </a:moveTo>
                    <a:lnTo>
                      <a:pt x="0" y="0"/>
                    </a:lnTo>
                    <a:lnTo>
                      <a:pt x="357187" y="542925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E67DC415-EE9E-41AC-B8F4-B00BF6759A95}"/>
                  </a:ext>
                </a:extLst>
              </p:cNvPr>
              <p:cNvSpPr/>
              <p:nvPr/>
            </p:nvSpPr>
            <p:spPr bwMode="auto">
              <a:xfrm>
                <a:off x="6861102" y="5453628"/>
                <a:ext cx="404807" cy="252988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9BACE8DE-C887-4A17-9434-421D19AD8300}"/>
                  </a:ext>
                </a:extLst>
              </p:cNvPr>
              <p:cNvSpPr/>
              <p:nvPr/>
            </p:nvSpPr>
            <p:spPr bwMode="auto">
              <a:xfrm flipH="1">
                <a:off x="7252845" y="5349704"/>
                <a:ext cx="218150" cy="331976"/>
              </a:xfrm>
              <a:custGeom>
                <a:avLst/>
                <a:gdLst>
                  <a:gd name="connsiteX0" fmla="*/ 376237 w 376237"/>
                  <a:gd name="connsiteY0" fmla="*/ 219075 h 542925"/>
                  <a:gd name="connsiteX1" fmla="*/ 0 w 376237"/>
                  <a:gd name="connsiteY1" fmla="*/ 0 h 542925"/>
                  <a:gd name="connsiteX2" fmla="*/ 357187 w 376237"/>
                  <a:gd name="connsiteY2" fmla="*/ 542925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6237" h="542925">
                    <a:moveTo>
                      <a:pt x="376237" y="219075"/>
                    </a:moveTo>
                    <a:lnTo>
                      <a:pt x="0" y="0"/>
                    </a:lnTo>
                    <a:lnTo>
                      <a:pt x="357187" y="542925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DF9D4AE-C777-4FAC-9909-3EDF8DE877DF}"/>
              </a:ext>
            </a:extLst>
          </p:cNvPr>
          <p:cNvSpPr txBox="1"/>
          <p:nvPr/>
        </p:nvSpPr>
        <p:spPr>
          <a:xfrm>
            <a:off x="0" y="1424350"/>
            <a:ext cx="990599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マスク着用、消毒のお願い</a:t>
            </a:r>
            <a:endParaRPr kumimoji="1" lang="ja-JP" altLang="en-US" sz="5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B6212C7-C689-492E-A982-16C85E5006EE}"/>
              </a:ext>
            </a:extLst>
          </p:cNvPr>
          <p:cNvSpPr txBox="1"/>
          <p:nvPr/>
        </p:nvSpPr>
        <p:spPr>
          <a:xfrm>
            <a:off x="542510" y="2457963"/>
            <a:ext cx="891099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コロナウイルス対策によりマスク着用、入口での手指消毒をお願いします。マスク着用にご協力いただけない場合は、入場をお断りさせていただきますのでご了承願います。</a:t>
            </a:r>
            <a:endParaRPr kumimoji="1" lang="ja-JP" altLang="en-US" sz="3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100419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230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popa64_マスク着用2</dc:title>
  <dc:subject>popa64_マスク着用2</dc:subject>
  <dc:creator>でじけろお</dc:creator>
  <cp:lastModifiedBy/>
  <cp:revision>1</cp:revision>
  <dcterms:created xsi:type="dcterms:W3CDTF">2014-12-04T06:28:23Z</dcterms:created>
  <dcterms:modified xsi:type="dcterms:W3CDTF">2020-11-02T05:53:16Z</dcterms:modified>
  <cp:version>1</cp:version>
</cp:coreProperties>
</file>